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handoutMasterIdLst>
    <p:handoutMasterId r:id="rId7"/>
  </p:handoutMasterIdLst>
  <p:sldIdLst>
    <p:sldId id="256" r:id="rId5"/>
  </p:sldIdLst>
  <p:sldSz cx="29260800" cy="16459200"/>
  <p:notesSz cx="6858000" cy="9144000"/>
  <p:defaultTextStyle>
    <a:defPPr>
      <a:defRPr lang="en-US"/>
    </a:defPPr>
    <a:lvl1pPr marL="0" algn="l" defTabSz="2508250" rtl="0" eaLnBrk="1" latinLnBrk="0" hangingPunct="1">
      <a:defRPr sz="4900" kern="1200">
        <a:solidFill>
          <a:schemeClr val="tx1"/>
        </a:solidFill>
        <a:latin typeface="+mn-lt"/>
        <a:ea typeface="+mn-ea"/>
        <a:cs typeface="+mn-cs"/>
      </a:defRPr>
    </a:lvl1pPr>
    <a:lvl2pPr marL="1254125" algn="l" defTabSz="2508250" rtl="0" eaLnBrk="1" latinLnBrk="0" hangingPunct="1">
      <a:defRPr sz="4900" kern="1200">
        <a:solidFill>
          <a:schemeClr val="tx1"/>
        </a:solidFill>
        <a:latin typeface="+mn-lt"/>
        <a:ea typeface="+mn-ea"/>
        <a:cs typeface="+mn-cs"/>
      </a:defRPr>
    </a:lvl2pPr>
    <a:lvl3pPr marL="2508250" algn="l" defTabSz="2508250" rtl="0" eaLnBrk="1" latinLnBrk="0" hangingPunct="1">
      <a:defRPr sz="4900" kern="1200">
        <a:solidFill>
          <a:schemeClr val="tx1"/>
        </a:solidFill>
        <a:latin typeface="+mn-lt"/>
        <a:ea typeface="+mn-ea"/>
        <a:cs typeface="+mn-cs"/>
      </a:defRPr>
    </a:lvl3pPr>
    <a:lvl4pPr marL="3761740" algn="l" defTabSz="2508250" rtl="0" eaLnBrk="1" latinLnBrk="0" hangingPunct="1">
      <a:defRPr sz="4900" kern="1200">
        <a:solidFill>
          <a:schemeClr val="tx1"/>
        </a:solidFill>
        <a:latin typeface="+mn-lt"/>
        <a:ea typeface="+mn-ea"/>
        <a:cs typeface="+mn-cs"/>
      </a:defRPr>
    </a:lvl4pPr>
    <a:lvl5pPr marL="5015865" algn="l" defTabSz="2508250" rtl="0" eaLnBrk="1" latinLnBrk="0" hangingPunct="1">
      <a:defRPr sz="4900" kern="1200">
        <a:solidFill>
          <a:schemeClr val="tx1"/>
        </a:solidFill>
        <a:latin typeface="+mn-lt"/>
        <a:ea typeface="+mn-ea"/>
        <a:cs typeface="+mn-cs"/>
      </a:defRPr>
    </a:lvl5pPr>
    <a:lvl6pPr marL="6269990" algn="l" defTabSz="2508250" rtl="0" eaLnBrk="1" latinLnBrk="0" hangingPunct="1">
      <a:defRPr sz="4900" kern="1200">
        <a:solidFill>
          <a:schemeClr val="tx1"/>
        </a:solidFill>
        <a:latin typeface="+mn-lt"/>
        <a:ea typeface="+mn-ea"/>
        <a:cs typeface="+mn-cs"/>
      </a:defRPr>
    </a:lvl6pPr>
    <a:lvl7pPr marL="7524115" algn="l" defTabSz="2508250" rtl="0" eaLnBrk="1" latinLnBrk="0" hangingPunct="1">
      <a:defRPr sz="4900" kern="1200">
        <a:solidFill>
          <a:schemeClr val="tx1"/>
        </a:solidFill>
        <a:latin typeface="+mn-lt"/>
        <a:ea typeface="+mn-ea"/>
        <a:cs typeface="+mn-cs"/>
      </a:defRPr>
    </a:lvl7pPr>
    <a:lvl8pPr marL="8777605" algn="l" defTabSz="2508250" rtl="0" eaLnBrk="1" latinLnBrk="0" hangingPunct="1">
      <a:defRPr sz="4900" kern="1200">
        <a:solidFill>
          <a:schemeClr val="tx1"/>
        </a:solidFill>
        <a:latin typeface="+mn-lt"/>
        <a:ea typeface="+mn-ea"/>
        <a:cs typeface="+mn-cs"/>
      </a:defRPr>
    </a:lvl8pPr>
    <a:lvl9pPr marL="10031730" algn="l" defTabSz="2508250"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1" userDrawn="1">
          <p15:clr>
            <a:srgbClr val="A4A3A4"/>
          </p15:clr>
        </p15:guide>
        <p15:guide id="2" orient="horz" pos="146" userDrawn="1">
          <p15:clr>
            <a:srgbClr val="A4A3A4"/>
          </p15:clr>
        </p15:guide>
        <p15:guide id="3" orient="horz" pos="10080" userDrawn="1">
          <p15:clr>
            <a:srgbClr val="A4A3A4"/>
          </p15:clr>
        </p15:guide>
        <p15:guide id="4" orient="horz" pos="0" userDrawn="1">
          <p15:clr>
            <a:srgbClr val="A4A3A4"/>
          </p15:clr>
        </p15:guide>
        <p15:guide id="5" pos="383" userDrawn="1">
          <p15:clr>
            <a:srgbClr val="A4A3A4"/>
          </p15:clr>
        </p15:guide>
        <p15:guide id="6" pos="180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FFD"/>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2" autoAdjust="0"/>
    <p:restoredTop sz="94706" autoAdjust="0"/>
  </p:normalViewPr>
  <p:slideViewPr>
    <p:cSldViewPr snapToGrid="0" snapToObjects="1" showGuides="1">
      <p:cViewPr varScale="1">
        <p:scale>
          <a:sx n="51" d="100"/>
          <a:sy n="51" d="100"/>
        </p:scale>
        <p:origin x="1024" y="248"/>
      </p:cViewPr>
      <p:guideLst>
        <p:guide orient="horz" pos="1651"/>
        <p:guide orient="horz" pos="146"/>
        <p:guide orient="horz" pos="10080"/>
        <p:guide orient="horz"/>
        <p:guide pos="383"/>
        <p:guide pos="18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1" Type="http://schemas.openxmlformats.org/officeDocument/2006/relationships/commentAuthors" Target="commentAuthors.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2508250" rtl="0" eaLnBrk="1" latinLnBrk="0" hangingPunct="1">
      <a:defRPr sz="3300" kern="1200">
        <a:solidFill>
          <a:schemeClr val="tx1"/>
        </a:solidFill>
        <a:latin typeface="+mn-lt"/>
        <a:ea typeface="+mn-ea"/>
        <a:cs typeface="+mn-cs"/>
      </a:defRPr>
    </a:lvl1pPr>
    <a:lvl2pPr marL="1254125" algn="l" defTabSz="2508250" rtl="0" eaLnBrk="1" latinLnBrk="0" hangingPunct="1">
      <a:defRPr sz="3300" kern="1200">
        <a:solidFill>
          <a:schemeClr val="tx1"/>
        </a:solidFill>
        <a:latin typeface="+mn-lt"/>
        <a:ea typeface="+mn-ea"/>
        <a:cs typeface="+mn-cs"/>
      </a:defRPr>
    </a:lvl2pPr>
    <a:lvl3pPr marL="2508250" algn="l" defTabSz="2508250" rtl="0" eaLnBrk="1" latinLnBrk="0" hangingPunct="1">
      <a:defRPr sz="3300" kern="1200">
        <a:solidFill>
          <a:schemeClr val="tx1"/>
        </a:solidFill>
        <a:latin typeface="+mn-lt"/>
        <a:ea typeface="+mn-ea"/>
        <a:cs typeface="+mn-cs"/>
      </a:defRPr>
    </a:lvl3pPr>
    <a:lvl4pPr marL="3761740" algn="l" defTabSz="2508250" rtl="0" eaLnBrk="1" latinLnBrk="0" hangingPunct="1">
      <a:defRPr sz="3300" kern="1200">
        <a:solidFill>
          <a:schemeClr val="tx1"/>
        </a:solidFill>
        <a:latin typeface="+mn-lt"/>
        <a:ea typeface="+mn-ea"/>
        <a:cs typeface="+mn-cs"/>
      </a:defRPr>
    </a:lvl4pPr>
    <a:lvl5pPr marL="5015865" algn="l" defTabSz="2508250" rtl="0" eaLnBrk="1" latinLnBrk="0" hangingPunct="1">
      <a:defRPr sz="3300" kern="1200">
        <a:solidFill>
          <a:schemeClr val="tx1"/>
        </a:solidFill>
        <a:latin typeface="+mn-lt"/>
        <a:ea typeface="+mn-ea"/>
        <a:cs typeface="+mn-cs"/>
      </a:defRPr>
    </a:lvl5pPr>
    <a:lvl6pPr marL="6269990" algn="l" defTabSz="2508250" rtl="0" eaLnBrk="1" latinLnBrk="0" hangingPunct="1">
      <a:defRPr sz="3300" kern="1200">
        <a:solidFill>
          <a:schemeClr val="tx1"/>
        </a:solidFill>
        <a:latin typeface="+mn-lt"/>
        <a:ea typeface="+mn-ea"/>
        <a:cs typeface="+mn-cs"/>
      </a:defRPr>
    </a:lvl6pPr>
    <a:lvl7pPr marL="7524115" algn="l" defTabSz="2508250" rtl="0" eaLnBrk="1" latinLnBrk="0" hangingPunct="1">
      <a:defRPr sz="3300" kern="1200">
        <a:solidFill>
          <a:schemeClr val="tx1"/>
        </a:solidFill>
        <a:latin typeface="+mn-lt"/>
        <a:ea typeface="+mn-ea"/>
        <a:cs typeface="+mn-cs"/>
      </a:defRPr>
    </a:lvl7pPr>
    <a:lvl8pPr marL="8777605" algn="l" defTabSz="2508250" rtl="0" eaLnBrk="1" latinLnBrk="0" hangingPunct="1">
      <a:defRPr sz="3300" kern="1200">
        <a:solidFill>
          <a:schemeClr val="tx1"/>
        </a:solidFill>
        <a:latin typeface="+mn-lt"/>
        <a:ea typeface="+mn-ea"/>
        <a:cs typeface="+mn-cs"/>
      </a:defRPr>
    </a:lvl8pPr>
    <a:lvl9pPr marL="10031730" algn="l" defTabSz="2508250"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endParaRPr lang="en-US" dirty="0"/>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endParaRPr lang="en-US" dirty="0"/>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endParaRPr lang="en-US" dirty="0"/>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endParaRPr lang="en-US" dirty="0"/>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5">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endParaRPr lang="en-US" dirty="0"/>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endParaRPr lang="en-US" dirty="0"/>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endParaRPr lang="en-US" dirty="0"/>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endParaRPr lang="en-US" dirty="0"/>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endParaRPr lang="en-US" dirty="0"/>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endParaRPr lang="en-US" dirty="0"/>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endParaRPr lang="en-US" dirty="0"/>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endParaRPr lang="en-US" dirty="0"/>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Type in or paste your text here</a:t>
            </a:r>
            <a:endParaRPr lang="en-US" dirty="0"/>
          </a:p>
        </p:txBody>
      </p:sp>
      <p:sp>
        <p:nvSpPr>
          <p:cNvPr id="72"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endParaRPr lang="en-US" dirty="0"/>
          </a:p>
        </p:txBody>
      </p:sp>
      <p:sp>
        <p:nvSpPr>
          <p:cNvPr id="75"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5">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endParaRPr lang="en-US" dirty="0"/>
          </a:p>
        </p:txBody>
      </p:sp>
      <p:sp>
        <p:nvSpPr>
          <p:cNvPr id="77"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endParaRPr lang="en-US" dirty="0"/>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endParaRPr lang="en-US" dirty="0"/>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endParaRPr lang="en-US" dirty="0"/>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endParaRPr lang="en-US" dirty="0"/>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endParaRPr lang="en-US" dirty="0"/>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endParaRPr lang="en-US" dirty="0"/>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endParaRPr lang="en-US" dirty="0"/>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5">
                <a:solidFill>
                  <a:schemeClr val="accent5">
                    <a:lumMod val="50000"/>
                  </a:schemeClr>
                </a:solidFill>
                <a:latin typeface="Times New Roman" panose="02020603050405020304" pitchFamily="18" charset="0"/>
                <a:cs typeface="Times New Roman" panose="02020603050405020304" pitchFamily="18" charset="0"/>
              </a:defRPr>
            </a:lvl1pPr>
            <a:lvl2pPr marL="905510" indent="-348615">
              <a:defRPr sz="1495">
                <a:latin typeface="Trebuchet MS" panose="020B0603020202020204" pitchFamily="34" charset="0"/>
              </a:defRPr>
            </a:lvl2pPr>
            <a:lvl3pPr marL="1254125" indent="-348615">
              <a:defRPr sz="1495">
                <a:latin typeface="Trebuchet MS" panose="020B0603020202020204" pitchFamily="34" charset="0"/>
              </a:defRPr>
            </a:lvl3pPr>
            <a:lvl4pPr marL="1637030" indent="-382905">
              <a:defRPr sz="1495">
                <a:latin typeface="Trebuchet MS" panose="020B0603020202020204" pitchFamily="34" charset="0"/>
              </a:defRPr>
            </a:lvl4pPr>
            <a:lvl5pPr marL="1915795" indent="-278765">
              <a:defRPr sz="1495">
                <a:latin typeface="Trebuchet MS" panose="020B0603020202020204" pitchFamily="34" charset="0"/>
              </a:defRPr>
            </a:lvl5pPr>
          </a:lstStyle>
          <a:p>
            <a:pPr lvl="0"/>
            <a:r>
              <a:rPr lang="en-US" dirty="0"/>
              <a:t>Enter your text here</a:t>
            </a:r>
            <a:endParaRPr lang="en-US" dirty="0"/>
          </a:p>
        </p:txBody>
      </p:sp>
      <p:sp>
        <p:nvSpPr>
          <p:cNvPr id="83"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endParaRPr lang="en-US" dirty="0"/>
          </a:p>
        </p:txBody>
      </p:sp>
      <p:sp>
        <p:nvSpPr>
          <p:cNvPr id="84"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5">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endParaRPr lang="en-US" dirty="0"/>
          </a:p>
        </p:txBody>
      </p:sp>
      <p:sp>
        <p:nvSpPr>
          <p:cNvPr id="85"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heme" Target="../theme/theme1.xml"/><Relationship Id="rId11" Type="http://schemas.openxmlformats.org/officeDocument/2006/relationships/image" Target="../media/image8.png"/><Relationship Id="rId10" Type="http://schemas.openxmlformats.org/officeDocument/2006/relationships/hyperlink" Target="https://www.posterpresentations.com/research" TargetMode="Externa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heme" Target="../theme/theme2.xml"/><Relationship Id="rId11" Type="http://schemas.openxmlformats.org/officeDocument/2006/relationships/image" Target="../media/image8.png"/><Relationship Id="rId10" Type="http://schemas.openxmlformats.org/officeDocument/2006/relationships/hyperlink" Target="https://www.posterpresentations.com/research" TargetMode="Externa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heme" Target="../theme/theme3.xml"/><Relationship Id="rId11" Type="http://schemas.openxmlformats.org/officeDocument/2006/relationships/image" Target="../media/image8.png"/><Relationship Id="rId10" Type="http://schemas.openxmlformats.org/officeDocument/2006/relationships/hyperlink" Target="https://www.posterpresentations.com/research" TargetMode="Externa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2" y="15922872"/>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10" name="Text Box 14"/>
          <p:cNvSpPr txBox="1">
            <a:spLocks noChangeArrowheads="1"/>
          </p:cNvSpPr>
          <p:nvPr/>
        </p:nvSpPr>
        <p:spPr bwMode="auto">
          <a:xfrm>
            <a:off x="979595" y="16156941"/>
            <a:ext cx="1676400" cy="204085"/>
          </a:xfrm>
          <a:prstGeom prst="rect">
            <a:avLst/>
          </a:prstGeom>
          <a:noFill/>
          <a:ln w="9525">
            <a:noFill/>
            <a:miter lim="800000"/>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panose="020B0604020202020204" pitchFamily="34" charset="0"/>
              </a:rPr>
              <a:t>RESEARCH POSTER PRESENTATION DESIGN © 2019</a:t>
            </a:r>
            <a:endParaRPr lang="en-US" sz="32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640" b="1" dirty="0">
                <a:solidFill>
                  <a:schemeClr val="bg1">
                    <a:lumMod val="75000"/>
                  </a:schemeClr>
                </a:solidFill>
                <a:latin typeface="Arial" panose="020B0604020202020204" pitchFamily="34" charset="0"/>
              </a:rPr>
              <a:t>www.PosterPresentations.com</a:t>
            </a:r>
            <a:endParaRPr lang="en-US" sz="640" b="1" dirty="0">
              <a:solidFill>
                <a:schemeClr val="bg1">
                  <a:lumMod val="75000"/>
                </a:schemeClr>
              </a:solidFill>
              <a:latin typeface="Arial" panose="020B0604020202020204" pitchFamily="34" charset="0"/>
            </a:endParaRPr>
          </a:p>
        </p:txBody>
      </p:sp>
      <p:sp>
        <p:nvSpPr>
          <p:cNvPr id="44" name="Rectangle 43"/>
          <p:cNvSpPr/>
          <p:nvPr userDrawn="1"/>
        </p:nvSpPr>
        <p:spPr>
          <a:xfrm>
            <a:off x="-1" y="-55064"/>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69" name="Rectangle 68"/>
          <p:cNvSpPr/>
          <p:nvPr userDrawn="1"/>
        </p:nvSpPr>
        <p:spPr>
          <a:xfrm>
            <a:off x="1" y="2212340"/>
            <a:ext cx="292608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70" name="Rounded Rectangle 69"/>
          <p:cNvSpPr/>
          <p:nvPr userDrawn="1"/>
        </p:nvSpPr>
        <p:spPr>
          <a:xfrm>
            <a:off x="623438" y="2649220"/>
            <a:ext cx="6697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71" name="Rounded Rectangle 70"/>
          <p:cNvSpPr/>
          <p:nvPr userDrawn="1"/>
        </p:nvSpPr>
        <p:spPr>
          <a:xfrm>
            <a:off x="7718432" y="2649220"/>
            <a:ext cx="6697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72" name="Rounded Rectangle 71"/>
          <p:cNvSpPr/>
          <p:nvPr userDrawn="1"/>
        </p:nvSpPr>
        <p:spPr>
          <a:xfrm>
            <a:off x="14837379" y="2649220"/>
            <a:ext cx="6697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73" name="Rounded Rectangle 72"/>
          <p:cNvSpPr/>
          <p:nvPr userDrawn="1"/>
        </p:nvSpPr>
        <p:spPr>
          <a:xfrm>
            <a:off x="21950759" y="2649220"/>
            <a:ext cx="6697054" cy="133731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graphicFrame>
        <p:nvGraphicFramePr>
          <p:cNvPr id="13" name="Table 12"/>
          <p:cNvGraphicFramePr>
            <a:graphicFrameLocks noGrp="1"/>
          </p:cNvGraphicFramePr>
          <p:nvPr userDrawn="1"/>
        </p:nvGraphicFramePr>
        <p:xfrm>
          <a:off x="-5980711" y="48126"/>
          <a:ext cx="5621803" cy="16470768"/>
        </p:xfrm>
        <a:graphic>
          <a:graphicData uri="http://schemas.openxmlformats.org/drawingml/2006/table">
            <a:tbl>
              <a:tblPr firstRow="1" bandRow="1">
                <a:tableStyleId>{5C22544A-7EE6-4342-B048-85BDC9FD1C3A}</a:tableStyleId>
              </a:tblPr>
              <a:tblGrid>
                <a:gridCol w="2410585"/>
                <a:gridCol w="3211218"/>
              </a:tblGrid>
              <a:tr h="668723">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anose="020B0603020202020204" pitchFamily="34" charset="0"/>
                        </a:rPr>
                        <a:t>(THIS SIDEBAR WILL NOT PRINT)</a:t>
                      </a:r>
                      <a:endParaRPr lang="en-US" sz="1900" b="1" spc="600" dirty="0">
                        <a:solidFill>
                          <a:schemeClr val="bg1"/>
                        </a:solidFill>
                        <a:latin typeface="Trebuchet MS" panose="020B0603020202020204" pitchFamily="34" charset="0"/>
                      </a:endParaRPr>
                    </a:p>
                  </a:txBody>
                  <a:tcPr marL="71080" marR="71080" marT="35540" marB="35540">
                    <a:solidFill>
                      <a:srgbClr val="FFC000"/>
                    </a:solidFill>
                  </a:tcPr>
                </a:tc>
                <a:tc hMerge="1">
                  <a:tcPr/>
                </a:tc>
              </a:tr>
              <a:tr h="2116496">
                <a:tc gridSpan="2">
                  <a:txBody>
                    <a:bodyPr/>
                    <a:lstStyle/>
                    <a:p>
                      <a:pPr defTabSz="3765550"/>
                      <a:r>
                        <a:rPr lang="en-US" sz="1000" i="0" dirty="0">
                          <a:solidFill>
                            <a:srgbClr val="D9D9D9"/>
                          </a:solidFill>
                          <a:latin typeface="Arial" panose="020B0604020202020204"/>
                          <a:cs typeface="Arial" panose="020B0604020202020204"/>
                        </a:rPr>
                        <a:t>This PowerPoint template produces a </a:t>
                      </a:r>
                      <a:r>
                        <a:rPr lang="en-US" sz="1200" i="0" dirty="0">
                          <a:solidFill>
                            <a:srgbClr val="FFC000"/>
                          </a:solidFill>
                          <a:latin typeface="Arial" panose="020B0604020202020204"/>
                          <a:cs typeface="Arial" panose="020B0604020202020204"/>
                        </a:rPr>
                        <a:t>wide screen size (16:9 Ratio) virtual </a:t>
                      </a:r>
                      <a:r>
                        <a:rPr lang="en-US" sz="10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the  </a:t>
                      </a:r>
                      <a:r>
                        <a:rPr lang="en-US" sz="1000" i="0" dirty="0">
                          <a:solidFill>
                            <a:srgbClr val="FFC000"/>
                          </a:solidFill>
                          <a:latin typeface="Arial" panose="020B0604020202020204"/>
                          <a:cs typeface="Arial" panose="020B0604020202020204"/>
                        </a:rPr>
                        <a:t>HELP DESK</a:t>
                      </a:r>
                      <a:r>
                        <a:rPr lang="en-US" sz="1000" i="0" baseline="0" dirty="0">
                          <a:solidFill>
                            <a:srgbClr val="D9D9D9"/>
                          </a:solidFill>
                          <a:latin typeface="Arial" panose="020B0604020202020204"/>
                          <a:cs typeface="Arial" panose="020B0604020202020204"/>
                        </a:rPr>
                        <a:t> </a:t>
                      </a:r>
                      <a:r>
                        <a:rPr lang="en-US" sz="1000" i="0" dirty="0">
                          <a:solidFill>
                            <a:srgbClr val="D9D9D9"/>
                          </a:solidFill>
                          <a:latin typeface="Arial" panose="020B0604020202020204"/>
                          <a:cs typeface="Arial" panose="020B0604020202020204"/>
                        </a:rPr>
                        <a:t>tab.</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To print your poster using our same-day professional printing service,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a:t>
                      </a:r>
                      <a:r>
                        <a:rPr lang="en-US" sz="1000" i="0" dirty="0">
                          <a:solidFill>
                            <a:srgbClr val="FFC000"/>
                          </a:solidFill>
                          <a:latin typeface="Arial" panose="020B0604020202020204"/>
                          <a:cs typeface="Arial" panose="020B0604020202020204"/>
                        </a:rPr>
                        <a:t>Order your poster</a:t>
                      </a:r>
                      <a:r>
                        <a:rPr lang="en-US" sz="1000" i="0" dirty="0">
                          <a:solidFill>
                            <a:srgbClr val="D9D9D9"/>
                          </a:solidFill>
                          <a:latin typeface="Arial" panose="020B0604020202020204"/>
                          <a:cs typeface="Arial" panose="020B0604020202020204"/>
                        </a:rPr>
                        <a:t>".</a:t>
                      </a:r>
                      <a:endParaRPr lang="en-US" sz="1000" b="1"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2300540">
                <a:tc>
                  <a:txBody>
                    <a:bodyPr/>
                    <a:lstStyle/>
                    <a:p>
                      <a:pPr algn="ctr"/>
                      <a:endParaRPr lang="en-US" sz="1200" dirty="0">
                        <a:solidFill>
                          <a:srgbClr val="1F3A4E"/>
                        </a:solidFill>
                      </a:endParaRPr>
                    </a:p>
                    <a:p>
                      <a:pPr marL="0" marR="0" indent="0" algn="ctr" defTabSz="5015865" rtl="0" eaLnBrk="1" fontAlgn="auto" latinLnBrk="0" hangingPunct="1">
                        <a:lnSpc>
                          <a:spcPct val="100000"/>
                        </a:lnSpc>
                        <a:spcBef>
                          <a:spcPts val="0"/>
                        </a:spcBef>
                        <a:spcAft>
                          <a:spcPts val="0"/>
                        </a:spcAft>
                        <a:buClrTx/>
                        <a:buSzTx/>
                        <a:buFontTx/>
                        <a:buNone/>
                        <a:defRPr/>
                      </a:pPr>
                      <a:r>
                        <a:rPr lang="en-US" sz="1200" dirty="0">
                          <a:solidFill>
                            <a:schemeClr val="bg1"/>
                          </a:solidFill>
                          <a:latin typeface="Arial" panose="020B0604020202020204" pitchFamily="34" charset="0"/>
                          <a:cs typeface="Arial" panose="020B0604020202020204" pitchFamily="34" charset="0"/>
                        </a:rPr>
                        <a:t>This is a template for a </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endParaRPr lang="en-US" sz="1000" b="0" baseline="0" dirty="0">
                        <a:solidFill>
                          <a:srgbClr val="FFC000"/>
                        </a:solidFill>
                        <a:latin typeface="Arial" panose="020B0604020202020204" pitchFamily="34" charset="0"/>
                        <a:cs typeface="Arial" panose="020B0604020202020204" pitchFamily="34" charset="0"/>
                      </a:endParaRPr>
                    </a:p>
                    <a:p>
                      <a:pPr marL="0" marR="0" indent="0" algn="l" defTabSz="4389120" rtl="0" eaLnBrk="1" fontAlgn="auto" latinLnBrk="0" hangingPunct="1">
                        <a:lnSpc>
                          <a:spcPct val="100000"/>
                        </a:lnSpc>
                        <a:spcBef>
                          <a:spcPts val="0"/>
                        </a:spcBef>
                        <a:spcAft>
                          <a:spcPts val="0"/>
                        </a:spcAft>
                        <a:buClrTx/>
                        <a:buSzTx/>
                        <a:buFontTx/>
                        <a:buNone/>
                        <a:defRPr/>
                      </a:pPr>
                      <a:r>
                        <a:rPr lang="en-US" sz="1000" b="0" baseline="0" dirty="0">
                          <a:solidFill>
                            <a:srgbClr val="FFC000"/>
                          </a:solidFill>
                          <a:latin typeface="Arial" panose="020B0604020202020204" pitchFamily="34" charset="0"/>
                          <a:cs typeface="Arial" panose="020B0604020202020204" pitchFamily="34" charset="0"/>
                        </a:rPr>
                        <a:t>45 tall x 80 wide</a:t>
                      </a:r>
                      <a:endParaRPr lang="en-US" sz="1000" b="0" baseline="0" dirty="0">
                        <a:solidFill>
                          <a:srgbClr val="FFC000"/>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2157787">
                <a:tc>
                  <a:txBody>
                    <a:bodyPr/>
                    <a:lstStyle/>
                    <a:p>
                      <a:endParaRPr lang="en-US" sz="1000" dirty="0">
                        <a:solidFill>
                          <a:srgbClr val="1F3A4E"/>
                        </a:solidFill>
                      </a:endParaRPr>
                    </a:p>
                  </a:txBody>
                  <a:tcPr marL="52579" marR="52579" marT="23003" marB="23003">
                    <a:blipFill rotWithShape="1">
                      <a:blip r:embed="rId2"/>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910736">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1000" b="0" baseline="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chemeClr val="tx1">
                        <a:lumMod val="95000"/>
                        <a:lumOff val="5000"/>
                      </a:schemeClr>
                    </a:solidFill>
                  </a:tcPr>
                </a:tc>
              </a:tr>
              <a:tr h="192415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endParaRPr lang="en-US" sz="1200" b="1" dirty="0">
                        <a:solidFill>
                          <a:srgbClr val="FFC000"/>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10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rgbClr val="010101"/>
                    </a:solidFill>
                  </a:tcPr>
                </a:tc>
              </a:tr>
              <a:tr h="119628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pitchFamily="34" charset="0"/>
                          <a:cs typeface="Arial" panose="020B0604020202020204" pitchFamily="34" charset="0"/>
                        </a:rPr>
                        <a:t>Photos</a:t>
                      </a:r>
                      <a:endParaRPr lang="en-US" sz="12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71080" marR="71080" marT="35540" marB="35540">
                    <a:solidFill>
                      <a:srgbClr val="010101"/>
                    </a:solidFill>
                  </a:tcPr>
                </a:tc>
                <a:tc hMerge="1">
                  <a:tcPr/>
                </a:tc>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4"/>
                      <a:stretch>
                        <a:fillRect/>
                      </a:stretch>
                    </a:blipFill>
                  </a:tcPr>
                </a:tc>
                <a:tc hMerge="1">
                  <a:tcPr/>
                </a:tc>
              </a:tr>
              <a:tr h="6441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a:cs typeface="Arial" panose="020B0604020202020204"/>
                        </a:rPr>
                        <a:t>Quality check your graphics</a:t>
                      </a:r>
                      <a:endParaRPr lang="en-US" sz="12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0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1000" noProof="0"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1603624">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000" noProof="0" dirty="0">
                        <a:solidFill>
                          <a:schemeClr val="bg1"/>
                        </a:solidFill>
                        <a:latin typeface="Arial" panose="020B0604020202020204"/>
                        <a:cs typeface="Arial" panose="020B0604020202020204"/>
                      </a:endParaRPr>
                    </a:p>
                  </a:txBody>
                  <a:tcPr marL="71080" marR="71080" marT="35540" marB="35540">
                    <a:blipFill rotWithShape="1">
                      <a:blip r:embed="rId5"/>
                      <a:stretch>
                        <a:fillRect/>
                      </a:stretch>
                    </a:blipFill>
                  </a:tcPr>
                </a:tc>
                <a:tc hMerge="1">
                  <a:tcPr/>
                </a:tc>
              </a:tr>
            </a:tbl>
          </a:graphicData>
        </a:graphic>
      </p:graphicFrame>
      <p:graphicFrame>
        <p:nvGraphicFramePr>
          <p:cNvPr id="14" name="Table 13"/>
          <p:cNvGraphicFramePr>
            <a:graphicFrameLocks noGrp="1"/>
          </p:cNvGraphicFramePr>
          <p:nvPr userDrawn="1"/>
        </p:nvGraphicFramePr>
        <p:xfrm>
          <a:off x="29619709" y="0"/>
          <a:ext cx="5621803" cy="16467402"/>
        </p:xfrm>
        <a:graphic>
          <a:graphicData uri="http://schemas.openxmlformats.org/drawingml/2006/table">
            <a:tbl>
              <a:tblPr firstRow="1" bandRow="1">
                <a:tableStyleId>{5C22544A-7EE6-4342-B048-85BDC9FD1C3A}</a:tableStyleId>
              </a:tblPr>
              <a:tblGrid>
                <a:gridCol w="2095685"/>
                <a:gridCol w="681713"/>
                <a:gridCol w="2844405"/>
              </a:tblGrid>
              <a:tr h="646893">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anose="020B0603020202020204" pitchFamily="34" charset="0"/>
                        </a:rPr>
                        <a:t>(THIS SIDEBAR WILL NOT PRINT)</a:t>
                      </a:r>
                      <a:endParaRPr lang="en-US" sz="2100" b="1" spc="600" dirty="0">
                        <a:solidFill>
                          <a:schemeClr val="bg1"/>
                        </a:solidFill>
                        <a:latin typeface="Trebuchet MS" panose="020B0603020202020204" pitchFamily="34" charset="0"/>
                      </a:endParaRPr>
                    </a:p>
                  </a:txBody>
                  <a:tcPr marL="95264" marR="95264" marT="47632" marB="47632">
                    <a:solidFill>
                      <a:srgbClr val="FFC000"/>
                    </a:solidFill>
                  </a:tcPr>
                </a:tc>
                <a:tc hMerge="1">
                  <a:tcPr/>
                </a:tc>
                <a:tc hMerge="1">
                  <a:tcPr marL="95264" marR="95264" marT="47632" marB="47632">
                    <a:solidFill>
                      <a:srgbClr val="FFC000"/>
                    </a:solidFill>
                  </a:tcPr>
                </a:tc>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endParaRPr lang="en-US" sz="15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6"/>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tc hMerge="1">
                  <a:tcPr marL="182880" marT="137160">
                    <a:blipFill rotWithShape="1">
                      <a:blip r:embed="rId7"/>
                      <a:stretch>
                        <a:fillRect/>
                      </a:stretch>
                    </a:blipFill>
                  </a:tcPr>
                </a:tc>
                <a:tc hMerge="1">
                  <a:tcPr marL="95264" marR="95264" marT="47632" marB="47632">
                    <a:solidFill>
                      <a:schemeClr val="tx1"/>
                    </a:solidFill>
                  </a:tcPr>
                </a:tc>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13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cPr marL="182880" marT="137160">
                    <a:blipFill rotWithShape="1">
                      <a:blip r:embed="rId8"/>
                      <a:stretch>
                        <a:fillRect/>
                      </a:stretch>
                    </a:blipFill>
                  </a:tcPr>
                </a:tc>
                <a:tc hMerge="1">
                  <a:tcPr marL="190527" marR="95264" marT="142896" marB="47632">
                    <a:solidFill>
                      <a:schemeClr val="tx1"/>
                    </a:solidFill>
                  </a:tcPr>
                </a:tc>
              </a:tr>
              <a:tr h="158722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9">
                        <a:extLst>
                          <a:ext uri="{28A0092B-C50C-407E-A947-70E740481C1C}">
                            <a14:useLocalDpi xmlns:a14="http://schemas.microsoft.com/office/drawing/2010/main" val="0"/>
                          </a:ext>
                        </a:extLst>
                      </a:blip>
                      <a:srcRect/>
                      <a:stretch>
                        <a:fillRect/>
                      </a:stretch>
                    </a:blipFill>
                  </a:tcPr>
                </a:tc>
                <a:tc hMerge="1">
                  <a:tcPr marL="95264" marR="95264" marT="47632" marB="47632">
                    <a:solidFill>
                      <a:srgbClr val="010101"/>
                    </a:solidFill>
                  </a:tcPr>
                </a:tc>
                <a:tc row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15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r>
              <a:tr h="1653209">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a:tc>
                <a:tc vMerge="1">
                  <a:tcPr/>
                </a:tc>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endParaRPr lang="en-US" sz="130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r>
              <a:tr h="88079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a:cs typeface="Arial" panose="020B0604020202020204"/>
                        </a:rPr>
                        <a:t>How to present your poster</a:t>
                      </a:r>
                      <a:endParaRPr lang="en-US" sz="15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a:cs typeface="Arial" panose="020B0604020202020204"/>
                        </a:rPr>
                        <a:t>When you finish designing your poster and are ready to virtually present it, follow the conference organizers' instructions. </a:t>
                      </a:r>
                      <a:endParaRPr lang="en-US" sz="13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a:cs typeface="Arial" panose="020B0604020202020204"/>
                      </a:endParaRPr>
                    </a:p>
                  </a:txBody>
                  <a:tcPr marL="95264" marR="95264" marT="47632" marB="47632">
                    <a:solidFill>
                      <a:srgbClr val="010101"/>
                    </a:solidFill>
                  </a:tcPr>
                </a:tc>
                <a:tc hMerge="1">
                  <a:tcPr/>
                </a:tc>
                <a:tc hMerge="1">
                  <a:tcPr marL="95264" marR="95264" marT="47632" marB="47632">
                    <a:solidFill>
                      <a:srgbClr val="010101"/>
                    </a:solidFill>
                  </a:tcPr>
                </a:tc>
              </a:tr>
              <a:tr h="4224920">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rPr>
                        <a:t>Publish, present virtually, share, and discuss!</a:t>
                      </a:r>
                      <a:endParaRPr lang="en-US" sz="1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D9D9D9"/>
                          </a:solidFill>
                          <a:latin typeface="Arial" panose="020B0604020202020204"/>
                          <a:cs typeface="Arial" panose="020B0604020202020204"/>
                        </a:rPr>
                        <a:t>Submit your poster and add it to the Research Poster Virtual Library.</a:t>
                      </a:r>
                      <a:br>
                        <a:rPr lang="en-US" sz="1400" b="1" noProof="0" dirty="0">
                          <a:solidFill>
                            <a:srgbClr val="D9D9D9"/>
                          </a:solidFill>
                          <a:latin typeface="Arial" panose="020B0604020202020204"/>
                          <a:cs typeface="Arial" panose="020B0604020202020204"/>
                        </a:rPr>
                      </a:br>
                      <a:br>
                        <a:rPr lang="en-US" sz="1400" b="1" noProof="0" dirty="0">
                          <a:solidFill>
                            <a:srgbClr val="D9D9D9"/>
                          </a:solidFill>
                          <a:latin typeface="Arial" panose="020B0604020202020204"/>
                          <a:cs typeface="Arial" panose="020B0604020202020204"/>
                        </a:rPr>
                      </a:br>
                      <a:r>
                        <a:rPr lang="en-US" sz="1400" b="1" noProof="0" dirty="0">
                          <a:solidFill>
                            <a:schemeClr val="accent4"/>
                          </a:solidFill>
                          <a:latin typeface="Arial" panose="020B0604020202020204"/>
                          <a:cs typeface="Arial" panose="020B0604020202020204"/>
                        </a:rPr>
                        <a:t>Continuous</a:t>
                      </a:r>
                      <a:r>
                        <a:rPr lang="en-US" sz="1400" b="1" noProof="0" dirty="0">
                          <a:solidFill>
                            <a:srgbClr val="D9D9D9"/>
                          </a:solidFill>
                          <a:latin typeface="Arial" panose="020B0604020202020204"/>
                          <a:cs typeface="Arial" panose="020B0604020202020204"/>
                        </a:rPr>
                        <a:t> </a:t>
                      </a:r>
                      <a:r>
                        <a:rPr lang="en-US" sz="1400" b="1" noProof="0" dirty="0">
                          <a:solidFill>
                            <a:srgbClr val="FFC000"/>
                          </a:solidFill>
                          <a:latin typeface="Arial" panose="020B0604020202020204"/>
                          <a:cs typeface="Arial" panose="020B0604020202020204"/>
                        </a:rPr>
                        <a:t>global reach</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Share your research with thousands of students, educators, scientists, and researchers from all over the United States and the World.</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Full-featured poster showcase included</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Present your poster on a  professional full-featured and customizable web page that includes full screen functions, social sharing, your own discussion board, private contact form, narration and more.</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Convenience for presenter groups and conference coordinators </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Published posters can easily be presented at virtual conferences. Perfect solution for organizers of meetings and conferences.</a:t>
                      </a:r>
                      <a:br>
                        <a:rPr lang="en-US" sz="1400" b="1" noProof="0" dirty="0">
                          <a:solidFill>
                            <a:srgbClr val="D9D9D9"/>
                          </a:solidFill>
                          <a:latin typeface="Arial" panose="020B0604020202020204"/>
                          <a:cs typeface="Arial" panose="020B0604020202020204"/>
                        </a:rPr>
                      </a:b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hlinkClick r:id="rId10"/>
                        </a:rPr>
                        <a:t>https://www.PosterPresentations.com/</a:t>
                      </a:r>
                      <a:r>
                        <a:rPr lang="en-US" sz="1600" b="1" u="sng" noProof="0" dirty="0">
                          <a:solidFill>
                            <a:srgbClr val="FFC000"/>
                          </a:solidFill>
                          <a:latin typeface="Arial" panose="020B0604020202020204"/>
                          <a:cs typeface="Arial" panose="020B0604020202020204"/>
                          <a:hlinkClick r:id="rId10"/>
                        </a:rPr>
                        <a:t>research</a:t>
                      </a:r>
                      <a:endParaRPr lang="en-US" sz="1600" b="1" u="sng"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txBody>
                  <a:tcPr marL="95264" marR="95264" marT="47632" marB="47632">
                    <a:solidFill>
                      <a:srgbClr val="003366"/>
                    </a:solidFill>
                  </a:tcPr>
                </a:tc>
                <a:tc hMerge="1">
                  <a:tcPr/>
                </a:tc>
                <a:tc hMerge="1">
                  <a:tcPr marL="95264" marR="95264" marT="47632" marB="47632">
                    <a:solidFill>
                      <a:schemeClr val="accent5">
                        <a:lumMod val="50000"/>
                      </a:schemeClr>
                    </a:solidFill>
                  </a:tcPr>
                </a:tc>
              </a:tr>
              <a:tr h="770816">
                <a:tc gridSpan="3">
                  <a:txBody>
                    <a:bodyPr/>
                    <a:lstStyle/>
                    <a:p>
                      <a:endParaRPr lang="en-US" sz="1300" dirty="0">
                        <a:solidFill>
                          <a:srgbClr val="1F3A4E"/>
                        </a:solidFill>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cPr/>
                </a:tc>
                <a:tc hMerge="1">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r>
              <a:tr h="560893">
                <a:tc>
                  <a:txBody>
                    <a:bodyPr/>
                    <a:lstStyle/>
                    <a:p>
                      <a:pPr>
                        <a:lnSpc>
                          <a:spcPct val="100000"/>
                        </a:lnSpc>
                      </a:pPr>
                      <a:r>
                        <a:rPr lang="en-US" sz="1000" dirty="0">
                          <a:solidFill>
                            <a:schemeClr val="bg1">
                              <a:lumMod val="85000"/>
                            </a:schemeClr>
                          </a:solidFill>
                          <a:latin typeface="Arial" panose="020B0604020202020204"/>
                          <a:cs typeface="Arial" panose="020B0604020202020204"/>
                        </a:rPr>
                        <a:t>© 2020</a:t>
                      </a:r>
                      <a:r>
                        <a:rPr lang="en-US" sz="1000" baseline="0" dirty="0">
                          <a:solidFill>
                            <a:schemeClr val="bg1">
                              <a:lumMod val="85000"/>
                            </a:schemeClr>
                          </a:solidFill>
                          <a:latin typeface="Arial" panose="020B0604020202020204"/>
                          <a:cs typeface="Arial" panose="020B0604020202020204"/>
                        </a:rPr>
                        <a:t> </a:t>
                      </a:r>
                      <a:r>
                        <a:rPr lang="en-US" sz="1000" dirty="0" err="1">
                          <a:solidFill>
                            <a:schemeClr val="bg1">
                              <a:lumMod val="85000"/>
                            </a:schemeClr>
                          </a:solidFill>
                          <a:latin typeface="Arial" panose="020B0604020202020204"/>
                          <a:cs typeface="Arial" panose="020B0604020202020204"/>
                        </a:rPr>
                        <a:t>PosterPresentations.com</a:t>
                      </a:r>
                      <a:br>
                        <a:rPr lang="en-US" sz="1000" dirty="0">
                          <a:solidFill>
                            <a:schemeClr val="bg1">
                              <a:lumMod val="85000"/>
                            </a:schemeClr>
                          </a:solidFill>
                          <a:latin typeface="Arial" panose="020B0604020202020204"/>
                          <a:cs typeface="Arial" panose="020B0604020202020204"/>
                        </a:rPr>
                      </a:br>
                      <a:r>
                        <a:rPr lang="en-US" sz="1000" dirty="0">
                          <a:solidFill>
                            <a:schemeClr val="bg1">
                              <a:lumMod val="85000"/>
                            </a:schemeClr>
                          </a:solidFill>
                          <a:latin typeface="Arial" panose="020B0604020202020204"/>
                          <a:cs typeface="Arial" panose="020B0604020202020204"/>
                        </a:rPr>
                        <a:t>2117 Fourth Street ,</a:t>
                      </a:r>
                      <a:r>
                        <a:rPr lang="en-US" sz="1000" baseline="0" dirty="0">
                          <a:solidFill>
                            <a:schemeClr val="bg1">
                              <a:lumMod val="85000"/>
                            </a:schemeClr>
                          </a:solidFill>
                          <a:latin typeface="Arial" panose="020B0604020202020204"/>
                          <a:cs typeface="Arial" panose="020B0604020202020204"/>
                        </a:rPr>
                        <a:t> STE C        </a:t>
                      </a:r>
                      <a:endParaRPr lang="en-US" sz="1000" baseline="0" dirty="0">
                        <a:solidFill>
                          <a:schemeClr val="bg1">
                            <a:lumMod val="85000"/>
                          </a:schemeClr>
                        </a:solidFill>
                        <a:latin typeface="Arial" panose="020B0604020202020204"/>
                        <a:cs typeface="Arial" panose="020B0604020202020204"/>
                      </a:endParaRPr>
                    </a:p>
                    <a:p>
                      <a:pPr>
                        <a:lnSpc>
                          <a:spcPct val="100000"/>
                        </a:lnSpc>
                      </a:pPr>
                      <a:r>
                        <a:rPr lang="en-US" sz="1000" baseline="0" dirty="0">
                          <a:solidFill>
                            <a:schemeClr val="bg1">
                              <a:lumMod val="85000"/>
                            </a:schemeClr>
                          </a:solidFill>
                          <a:latin typeface="Arial" panose="020B0604020202020204"/>
                          <a:cs typeface="Arial" panose="020B0604020202020204"/>
                        </a:rPr>
                        <a:t>Berkeley CA 94710 USA</a:t>
                      </a:r>
                      <a:endParaRPr lang="en-US" sz="1000" dirty="0">
                        <a:solidFill>
                          <a:schemeClr val="bg1">
                            <a:lumMod val="85000"/>
                          </a:schemeClr>
                        </a:solidFill>
                        <a:latin typeface="Arial" panose="020B0604020202020204"/>
                        <a:cs typeface="Arial" panose="020B0604020202020204"/>
                      </a:endParaRPr>
                    </a:p>
                  </a:txBody>
                  <a:tcPr marL="106881" marR="53440" marT="70140" marB="23380">
                    <a:solidFill>
                      <a:srgbClr val="010101"/>
                    </a:solidFill>
                  </a:tcPr>
                </a:tc>
                <a:tc gridSpan="2">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300" b="1" dirty="0">
                          <a:solidFill>
                            <a:srgbClr val="D0D0D0"/>
                          </a:solidFill>
                          <a:latin typeface="Arial" panose="020B0604020202020204"/>
                          <a:cs typeface="Arial" panose="020B0604020202020204"/>
                        </a:rPr>
                        <a:t>For poster-making tutorials</a:t>
                      </a:r>
                      <a:r>
                        <a:rPr lang="en-US" sz="1300" b="1" baseline="0" dirty="0">
                          <a:solidFill>
                            <a:srgbClr val="D0D0D0"/>
                          </a:solidFill>
                          <a:latin typeface="Arial" panose="020B0604020202020204"/>
                          <a:cs typeface="Arial" panose="020B0604020202020204"/>
                        </a:rPr>
                        <a:t> visit:</a:t>
                      </a:r>
                      <a:endParaRPr lang="en-US" sz="13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900" b="1" dirty="0">
                          <a:solidFill>
                            <a:srgbClr val="FFC000"/>
                          </a:solidFill>
                          <a:latin typeface="Arial" panose="020B0604020202020204"/>
                          <a:cs typeface="Arial" panose="020B0604020202020204"/>
                        </a:rPr>
                        <a:t>https://</a:t>
                      </a:r>
                      <a:r>
                        <a:rPr lang="en-US" sz="900" b="1" dirty="0" err="1">
                          <a:solidFill>
                            <a:srgbClr val="FFC000"/>
                          </a:solidFill>
                          <a:latin typeface="Arial" panose="020B0604020202020204"/>
                          <a:cs typeface="Arial" panose="020B0604020202020204"/>
                        </a:rPr>
                        <a:t>www.posterpresentations.com</a:t>
                      </a:r>
                      <a:r>
                        <a:rPr lang="en-US" sz="900" b="1" dirty="0">
                          <a:solidFill>
                            <a:srgbClr val="FFC000"/>
                          </a:solidFill>
                          <a:latin typeface="Arial" panose="020B0604020202020204"/>
                          <a:cs typeface="Arial" panose="020B0604020202020204"/>
                        </a:rPr>
                        <a:t>/</a:t>
                      </a:r>
                      <a:r>
                        <a:rPr lang="en-US" sz="900" b="1" dirty="0" err="1">
                          <a:solidFill>
                            <a:srgbClr val="FFC000"/>
                          </a:solidFill>
                          <a:latin typeface="Arial" panose="020B0604020202020204"/>
                          <a:cs typeface="Arial" panose="020B0604020202020204"/>
                        </a:rPr>
                        <a:t>helpdesk.html</a:t>
                      </a:r>
                      <a:endParaRPr lang="en-US" sz="900" dirty="0">
                        <a:solidFill>
                          <a:schemeClr val="bg1">
                            <a:lumMod val="85000"/>
                          </a:schemeClr>
                        </a:solidFill>
                        <a:latin typeface="Arial" panose="020B0604020202020204"/>
                        <a:cs typeface="Arial" panose="020B0604020202020204"/>
                      </a:endParaRPr>
                    </a:p>
                  </a:txBody>
                  <a:tcPr marL="95264" marR="95264" marT="47632" marB="47632">
                    <a:solidFill>
                      <a:srgbClr val="010101"/>
                    </a:solidFill>
                  </a:tcPr>
                </a:tc>
                <a:tc hMerge="1">
                  <a:tcPr marL="95264" marR="95264" marT="47632" marB="47632">
                    <a:solidFill>
                      <a:srgbClr val="010101"/>
                    </a:solidFill>
                  </a:tcPr>
                </a:tc>
              </a:tr>
            </a:tbl>
          </a:graphicData>
        </a:graphic>
      </p:graphicFrame>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675255" rtl="0" eaLnBrk="1" latinLnBrk="0" hangingPunct="1">
        <a:spcBef>
          <a:spcPct val="0"/>
        </a:spcBef>
        <a:buNone/>
        <a:defRPr sz="5335" kern="1200">
          <a:solidFill>
            <a:schemeClr val="bg1"/>
          </a:solidFill>
          <a:latin typeface="Trebuchet MS" panose="020B0603020202020204" pitchFamily="34" charset="0"/>
          <a:ea typeface="+mj-ea"/>
          <a:cs typeface="+mj-cs"/>
        </a:defRPr>
      </a:lvl1pPr>
    </p:titleStyle>
    <p:bodyStyle>
      <a:lvl1pPr marL="1003300" indent="-1003300" algn="l" defTabSz="2675255" rtl="0" eaLnBrk="1" latinLnBrk="0" hangingPunct="1">
        <a:spcBef>
          <a:spcPct val="20000"/>
        </a:spcBef>
        <a:buFont typeface="Arial" panose="020B0604020202020204" pitchFamily="34" charset="0"/>
        <a:buChar char="•"/>
        <a:defRPr sz="9385" kern="1200">
          <a:solidFill>
            <a:schemeClr val="tx1"/>
          </a:solidFill>
          <a:latin typeface="+mn-lt"/>
          <a:ea typeface="+mn-ea"/>
          <a:cs typeface="+mn-cs"/>
        </a:defRPr>
      </a:lvl1pPr>
      <a:lvl2pPr marL="2173605" indent="-836295" algn="l" defTabSz="2675255" rtl="0" eaLnBrk="1" latinLnBrk="0" hangingPunct="1">
        <a:spcBef>
          <a:spcPct val="20000"/>
        </a:spcBef>
        <a:buFont typeface="Arial" panose="020B0604020202020204" pitchFamily="34" charset="0"/>
        <a:buChar char="–"/>
        <a:defRPr sz="8215" kern="1200">
          <a:solidFill>
            <a:schemeClr val="tx1"/>
          </a:solidFill>
          <a:latin typeface="+mn-lt"/>
          <a:ea typeface="+mn-ea"/>
          <a:cs typeface="+mn-cs"/>
        </a:defRPr>
      </a:lvl2pPr>
      <a:lvl3pPr marL="3343910" indent="-668655" algn="l" defTabSz="2675255" rtl="0" eaLnBrk="1" latinLnBrk="0" hangingPunct="1">
        <a:spcBef>
          <a:spcPct val="20000"/>
        </a:spcBef>
        <a:buFont typeface="Arial" panose="020B0604020202020204" pitchFamily="34" charset="0"/>
        <a:buChar char="•"/>
        <a:defRPr sz="7040" kern="1200">
          <a:solidFill>
            <a:schemeClr val="tx1"/>
          </a:solidFill>
          <a:latin typeface="+mn-lt"/>
          <a:ea typeface="+mn-ea"/>
          <a:cs typeface="+mn-cs"/>
        </a:defRPr>
      </a:lvl3pPr>
      <a:lvl4pPr marL="468185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4pPr>
      <a:lvl5pPr marL="60191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5pPr>
      <a:lvl6pPr marL="735711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6pPr>
      <a:lvl7pPr marL="869442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7pPr>
      <a:lvl8pPr marL="100323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8pPr>
      <a:lvl9pPr marL="1136967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9pPr>
    </p:bodyStyle>
    <p:otherStyle>
      <a:defPPr>
        <a:defRPr lang="en-US"/>
      </a:defPPr>
      <a:lvl1pPr marL="0" algn="l" defTabSz="2675255" rtl="0" eaLnBrk="1" latinLnBrk="0" hangingPunct="1">
        <a:defRPr sz="5225" kern="1200">
          <a:solidFill>
            <a:schemeClr val="tx1"/>
          </a:solidFill>
          <a:latin typeface="+mn-lt"/>
          <a:ea typeface="+mn-ea"/>
          <a:cs typeface="+mn-cs"/>
        </a:defRPr>
      </a:lvl1pPr>
      <a:lvl2pPr marL="1337310" algn="l" defTabSz="2675255" rtl="0" eaLnBrk="1" latinLnBrk="0" hangingPunct="1">
        <a:defRPr sz="5225" kern="1200">
          <a:solidFill>
            <a:schemeClr val="tx1"/>
          </a:solidFill>
          <a:latin typeface="+mn-lt"/>
          <a:ea typeface="+mn-ea"/>
          <a:cs typeface="+mn-cs"/>
        </a:defRPr>
      </a:lvl2pPr>
      <a:lvl3pPr marL="2675255" algn="l" defTabSz="2675255" rtl="0" eaLnBrk="1" latinLnBrk="0" hangingPunct="1">
        <a:defRPr sz="5225" kern="1200">
          <a:solidFill>
            <a:schemeClr val="tx1"/>
          </a:solidFill>
          <a:latin typeface="+mn-lt"/>
          <a:ea typeface="+mn-ea"/>
          <a:cs typeface="+mn-cs"/>
        </a:defRPr>
      </a:lvl3pPr>
      <a:lvl4pPr marL="4012565" algn="l" defTabSz="2675255" rtl="0" eaLnBrk="1" latinLnBrk="0" hangingPunct="1">
        <a:defRPr sz="5225" kern="1200">
          <a:solidFill>
            <a:schemeClr val="tx1"/>
          </a:solidFill>
          <a:latin typeface="+mn-lt"/>
          <a:ea typeface="+mn-ea"/>
          <a:cs typeface="+mn-cs"/>
        </a:defRPr>
      </a:lvl4pPr>
      <a:lvl5pPr marL="5350510" algn="l" defTabSz="2675255" rtl="0" eaLnBrk="1" latinLnBrk="0" hangingPunct="1">
        <a:defRPr sz="5225" kern="1200">
          <a:solidFill>
            <a:schemeClr val="tx1"/>
          </a:solidFill>
          <a:latin typeface="+mn-lt"/>
          <a:ea typeface="+mn-ea"/>
          <a:cs typeface="+mn-cs"/>
        </a:defRPr>
      </a:lvl5pPr>
      <a:lvl6pPr marL="6687820" algn="l" defTabSz="2675255" rtl="0" eaLnBrk="1" latinLnBrk="0" hangingPunct="1">
        <a:defRPr sz="5225" kern="1200">
          <a:solidFill>
            <a:schemeClr val="tx1"/>
          </a:solidFill>
          <a:latin typeface="+mn-lt"/>
          <a:ea typeface="+mn-ea"/>
          <a:cs typeface="+mn-cs"/>
        </a:defRPr>
      </a:lvl6pPr>
      <a:lvl7pPr marL="8025765" algn="l" defTabSz="2675255" rtl="0" eaLnBrk="1" latinLnBrk="0" hangingPunct="1">
        <a:defRPr sz="5225" kern="1200">
          <a:solidFill>
            <a:schemeClr val="tx1"/>
          </a:solidFill>
          <a:latin typeface="+mn-lt"/>
          <a:ea typeface="+mn-ea"/>
          <a:cs typeface="+mn-cs"/>
        </a:defRPr>
      </a:lvl7pPr>
      <a:lvl8pPr marL="9363075" algn="l" defTabSz="2675255" rtl="0" eaLnBrk="1" latinLnBrk="0" hangingPunct="1">
        <a:defRPr sz="5225" kern="1200">
          <a:solidFill>
            <a:schemeClr val="tx1"/>
          </a:solidFill>
          <a:latin typeface="+mn-lt"/>
          <a:ea typeface="+mn-ea"/>
          <a:cs typeface="+mn-cs"/>
        </a:defRPr>
      </a:lvl8pPr>
      <a:lvl9pPr marL="10701020" algn="l" defTabSz="2675255" rtl="0" eaLnBrk="1" latinLnBrk="0" hangingPunct="1">
        <a:defRPr sz="52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rot="10800000">
            <a:off x="-2" y="15922872"/>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10" name="Text Box 14"/>
          <p:cNvSpPr txBox="1">
            <a:spLocks noChangeArrowheads="1"/>
          </p:cNvSpPr>
          <p:nvPr/>
        </p:nvSpPr>
        <p:spPr bwMode="auto">
          <a:xfrm>
            <a:off x="1001270" y="16116301"/>
            <a:ext cx="1676400" cy="204085"/>
          </a:xfrm>
          <a:prstGeom prst="rect">
            <a:avLst/>
          </a:prstGeom>
          <a:noFill/>
          <a:ln w="9525">
            <a:noFill/>
            <a:miter lim="800000"/>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panose="020B0604020202020204" pitchFamily="34" charset="0"/>
              </a:rPr>
              <a:t>RESEARCH POSTER PRESENTATION DESIGN © 2019</a:t>
            </a:r>
            <a:endParaRPr lang="en-US" sz="32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640" b="1" dirty="0">
                <a:solidFill>
                  <a:schemeClr val="bg1">
                    <a:lumMod val="75000"/>
                  </a:schemeClr>
                </a:solidFill>
                <a:latin typeface="Arial" panose="020B0604020202020204" pitchFamily="34" charset="0"/>
              </a:rPr>
              <a:t>www.PosterPresentations.com</a:t>
            </a:r>
            <a:endParaRPr lang="en-US" sz="640" b="1" dirty="0">
              <a:solidFill>
                <a:schemeClr val="bg1">
                  <a:lumMod val="75000"/>
                </a:schemeClr>
              </a:solidFill>
              <a:latin typeface="Arial" panose="020B0604020202020204" pitchFamily="34" charset="0"/>
            </a:endParaRPr>
          </a:p>
        </p:txBody>
      </p:sp>
      <p:sp>
        <p:nvSpPr>
          <p:cNvPr id="43" name="Rectangle 42"/>
          <p:cNvSpPr/>
          <p:nvPr userDrawn="1"/>
        </p:nvSpPr>
        <p:spPr>
          <a:xfrm>
            <a:off x="-1" y="-55064"/>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51" name="Rectangle 50"/>
          <p:cNvSpPr/>
          <p:nvPr userDrawn="1"/>
        </p:nvSpPr>
        <p:spPr>
          <a:xfrm>
            <a:off x="1" y="2212340"/>
            <a:ext cx="292608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52" name="Rounded Rectangle 51"/>
          <p:cNvSpPr/>
          <p:nvPr userDrawn="1"/>
        </p:nvSpPr>
        <p:spPr>
          <a:xfrm>
            <a:off x="623438" y="2628900"/>
            <a:ext cx="9085237"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53" name="Rounded Rectangle 52"/>
          <p:cNvSpPr/>
          <p:nvPr userDrawn="1"/>
        </p:nvSpPr>
        <p:spPr>
          <a:xfrm>
            <a:off x="10111933" y="2628900"/>
            <a:ext cx="9056914"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54" name="Rounded Rectangle 53"/>
          <p:cNvSpPr/>
          <p:nvPr userDrawn="1"/>
        </p:nvSpPr>
        <p:spPr>
          <a:xfrm>
            <a:off x="19572104" y="2628900"/>
            <a:ext cx="9056914"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graphicFrame>
        <p:nvGraphicFramePr>
          <p:cNvPr id="12" name="Table 11"/>
          <p:cNvGraphicFramePr>
            <a:graphicFrameLocks noGrp="1"/>
          </p:cNvGraphicFramePr>
          <p:nvPr userDrawn="1"/>
        </p:nvGraphicFramePr>
        <p:xfrm>
          <a:off x="-5980711" y="48126"/>
          <a:ext cx="5621803" cy="16470768"/>
        </p:xfrm>
        <a:graphic>
          <a:graphicData uri="http://schemas.openxmlformats.org/drawingml/2006/table">
            <a:tbl>
              <a:tblPr firstRow="1" bandRow="1">
                <a:tableStyleId>{5C22544A-7EE6-4342-B048-85BDC9FD1C3A}</a:tableStyleId>
              </a:tblPr>
              <a:tblGrid>
                <a:gridCol w="2410585"/>
                <a:gridCol w="3211218"/>
              </a:tblGrid>
              <a:tr h="668723">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anose="020B0603020202020204" pitchFamily="34" charset="0"/>
                        </a:rPr>
                        <a:t>(THIS SIDEBAR WILL NOT PRINT)</a:t>
                      </a:r>
                      <a:endParaRPr lang="en-US" sz="1900" b="1" spc="600" dirty="0">
                        <a:solidFill>
                          <a:schemeClr val="bg1"/>
                        </a:solidFill>
                        <a:latin typeface="Trebuchet MS" panose="020B0603020202020204" pitchFamily="34" charset="0"/>
                      </a:endParaRPr>
                    </a:p>
                  </a:txBody>
                  <a:tcPr marL="71080" marR="71080" marT="35540" marB="35540">
                    <a:solidFill>
                      <a:srgbClr val="FFC000"/>
                    </a:solidFill>
                  </a:tcPr>
                </a:tc>
                <a:tc hMerge="1">
                  <a:tcPr/>
                </a:tc>
              </a:tr>
              <a:tr h="2116496">
                <a:tc gridSpan="2">
                  <a:txBody>
                    <a:bodyPr/>
                    <a:lstStyle/>
                    <a:p>
                      <a:pPr defTabSz="3765550"/>
                      <a:r>
                        <a:rPr lang="en-US" sz="1000" i="0" dirty="0">
                          <a:solidFill>
                            <a:srgbClr val="D9D9D9"/>
                          </a:solidFill>
                          <a:latin typeface="Arial" panose="020B0604020202020204"/>
                          <a:cs typeface="Arial" panose="020B0604020202020204"/>
                        </a:rPr>
                        <a:t>This PowerPoint template produces a </a:t>
                      </a:r>
                      <a:r>
                        <a:rPr lang="en-US" sz="1200" i="0" dirty="0">
                          <a:solidFill>
                            <a:srgbClr val="FFC000"/>
                          </a:solidFill>
                          <a:latin typeface="Arial" panose="020B0604020202020204"/>
                          <a:cs typeface="Arial" panose="020B0604020202020204"/>
                        </a:rPr>
                        <a:t>wide screen size (16:9 Ratio) virtual </a:t>
                      </a:r>
                      <a:r>
                        <a:rPr lang="en-US" sz="10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the  </a:t>
                      </a:r>
                      <a:r>
                        <a:rPr lang="en-US" sz="1000" i="0" dirty="0">
                          <a:solidFill>
                            <a:srgbClr val="FFC000"/>
                          </a:solidFill>
                          <a:latin typeface="Arial" panose="020B0604020202020204"/>
                          <a:cs typeface="Arial" panose="020B0604020202020204"/>
                        </a:rPr>
                        <a:t>HELP DESK</a:t>
                      </a:r>
                      <a:r>
                        <a:rPr lang="en-US" sz="1000" i="0" baseline="0" dirty="0">
                          <a:solidFill>
                            <a:srgbClr val="D9D9D9"/>
                          </a:solidFill>
                          <a:latin typeface="Arial" panose="020B0604020202020204"/>
                          <a:cs typeface="Arial" panose="020B0604020202020204"/>
                        </a:rPr>
                        <a:t> </a:t>
                      </a:r>
                      <a:r>
                        <a:rPr lang="en-US" sz="1000" i="0" dirty="0">
                          <a:solidFill>
                            <a:srgbClr val="D9D9D9"/>
                          </a:solidFill>
                          <a:latin typeface="Arial" panose="020B0604020202020204"/>
                          <a:cs typeface="Arial" panose="020B0604020202020204"/>
                        </a:rPr>
                        <a:t>tab.</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To print your poster using our same-day professional printing service,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a:t>
                      </a:r>
                      <a:r>
                        <a:rPr lang="en-US" sz="1000" i="0" dirty="0">
                          <a:solidFill>
                            <a:srgbClr val="FFC000"/>
                          </a:solidFill>
                          <a:latin typeface="Arial" panose="020B0604020202020204"/>
                          <a:cs typeface="Arial" panose="020B0604020202020204"/>
                        </a:rPr>
                        <a:t>Order your poster</a:t>
                      </a:r>
                      <a:r>
                        <a:rPr lang="en-US" sz="1000" i="0" dirty="0">
                          <a:solidFill>
                            <a:srgbClr val="D9D9D9"/>
                          </a:solidFill>
                          <a:latin typeface="Arial" panose="020B0604020202020204"/>
                          <a:cs typeface="Arial" panose="020B0604020202020204"/>
                        </a:rPr>
                        <a:t>".</a:t>
                      </a:r>
                      <a:endParaRPr lang="en-US" sz="1000" b="1"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2300540">
                <a:tc>
                  <a:txBody>
                    <a:bodyPr/>
                    <a:lstStyle/>
                    <a:p>
                      <a:pPr algn="ctr"/>
                      <a:endParaRPr lang="en-US" sz="1200" dirty="0">
                        <a:solidFill>
                          <a:srgbClr val="1F3A4E"/>
                        </a:solidFill>
                      </a:endParaRPr>
                    </a:p>
                    <a:p>
                      <a:pPr marL="0" marR="0" indent="0" algn="ctr" defTabSz="5015865" rtl="0" eaLnBrk="1" fontAlgn="auto" latinLnBrk="0" hangingPunct="1">
                        <a:lnSpc>
                          <a:spcPct val="100000"/>
                        </a:lnSpc>
                        <a:spcBef>
                          <a:spcPts val="0"/>
                        </a:spcBef>
                        <a:spcAft>
                          <a:spcPts val="0"/>
                        </a:spcAft>
                        <a:buClrTx/>
                        <a:buSzTx/>
                        <a:buFontTx/>
                        <a:buNone/>
                        <a:defRPr/>
                      </a:pPr>
                      <a:r>
                        <a:rPr lang="en-US" sz="1200" dirty="0">
                          <a:solidFill>
                            <a:schemeClr val="bg1"/>
                          </a:solidFill>
                          <a:latin typeface="Arial" panose="020B0604020202020204" pitchFamily="34" charset="0"/>
                          <a:cs typeface="Arial" panose="020B0604020202020204" pitchFamily="34" charset="0"/>
                        </a:rPr>
                        <a:t>This is a template for a </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endParaRPr lang="en-US" sz="1000" b="0" baseline="0" dirty="0">
                        <a:solidFill>
                          <a:srgbClr val="FFC000"/>
                        </a:solidFill>
                        <a:latin typeface="Arial" panose="020B0604020202020204" pitchFamily="34" charset="0"/>
                        <a:cs typeface="Arial" panose="020B0604020202020204" pitchFamily="34" charset="0"/>
                      </a:endParaRPr>
                    </a:p>
                    <a:p>
                      <a:pPr marL="0" marR="0" indent="0" algn="l" defTabSz="4389120" rtl="0" eaLnBrk="1" fontAlgn="auto" latinLnBrk="0" hangingPunct="1">
                        <a:lnSpc>
                          <a:spcPct val="100000"/>
                        </a:lnSpc>
                        <a:spcBef>
                          <a:spcPts val="0"/>
                        </a:spcBef>
                        <a:spcAft>
                          <a:spcPts val="0"/>
                        </a:spcAft>
                        <a:buClrTx/>
                        <a:buSzTx/>
                        <a:buFontTx/>
                        <a:buNone/>
                        <a:defRPr/>
                      </a:pPr>
                      <a:r>
                        <a:rPr lang="en-US" sz="1000" b="0" baseline="0" dirty="0">
                          <a:solidFill>
                            <a:srgbClr val="FFC000"/>
                          </a:solidFill>
                          <a:latin typeface="Arial" panose="020B0604020202020204" pitchFamily="34" charset="0"/>
                          <a:cs typeface="Arial" panose="020B0604020202020204" pitchFamily="34" charset="0"/>
                        </a:rPr>
                        <a:t>45 tall x 80 wide</a:t>
                      </a:r>
                      <a:endParaRPr lang="en-US" sz="1000" b="0" baseline="0" dirty="0">
                        <a:solidFill>
                          <a:srgbClr val="FFC000"/>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2157787">
                <a:tc>
                  <a:txBody>
                    <a:bodyPr/>
                    <a:lstStyle/>
                    <a:p>
                      <a:endParaRPr lang="en-US" sz="1000" dirty="0">
                        <a:solidFill>
                          <a:srgbClr val="1F3A4E"/>
                        </a:solidFill>
                      </a:endParaRPr>
                    </a:p>
                  </a:txBody>
                  <a:tcPr marL="52579" marR="52579" marT="23003" marB="23003">
                    <a:blipFill rotWithShape="1">
                      <a:blip r:embed="rId2"/>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910736">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1000" b="0" baseline="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chemeClr val="tx1">
                        <a:lumMod val="95000"/>
                        <a:lumOff val="5000"/>
                      </a:schemeClr>
                    </a:solidFill>
                  </a:tcPr>
                </a:tc>
              </a:tr>
              <a:tr h="192415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endParaRPr lang="en-US" sz="1200" b="1" dirty="0">
                        <a:solidFill>
                          <a:srgbClr val="FFC000"/>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10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rgbClr val="010101"/>
                    </a:solidFill>
                  </a:tcPr>
                </a:tc>
              </a:tr>
              <a:tr h="119628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pitchFamily="34" charset="0"/>
                          <a:cs typeface="Arial" panose="020B0604020202020204" pitchFamily="34" charset="0"/>
                        </a:rPr>
                        <a:t>Photos</a:t>
                      </a:r>
                      <a:endParaRPr lang="en-US" sz="12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71080" marR="71080" marT="35540" marB="35540">
                    <a:solidFill>
                      <a:srgbClr val="010101"/>
                    </a:solidFill>
                  </a:tcPr>
                </a:tc>
                <a:tc hMerge="1">
                  <a:tcPr/>
                </a:tc>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4"/>
                      <a:stretch>
                        <a:fillRect/>
                      </a:stretch>
                    </a:blipFill>
                  </a:tcPr>
                </a:tc>
                <a:tc hMerge="1">
                  <a:tcPr/>
                </a:tc>
              </a:tr>
              <a:tr h="6441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a:cs typeface="Arial" panose="020B0604020202020204"/>
                        </a:rPr>
                        <a:t>Quality check your graphics</a:t>
                      </a:r>
                      <a:endParaRPr lang="en-US" sz="12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0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1000" noProof="0"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1603624">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000" noProof="0" dirty="0">
                        <a:solidFill>
                          <a:schemeClr val="bg1"/>
                        </a:solidFill>
                        <a:latin typeface="Arial" panose="020B0604020202020204"/>
                        <a:cs typeface="Arial" panose="020B0604020202020204"/>
                      </a:endParaRPr>
                    </a:p>
                  </a:txBody>
                  <a:tcPr marL="71080" marR="71080" marT="35540" marB="35540">
                    <a:blipFill rotWithShape="1">
                      <a:blip r:embed="rId5"/>
                      <a:stretch>
                        <a:fillRect/>
                      </a:stretch>
                    </a:blipFill>
                  </a:tcPr>
                </a:tc>
                <a:tc hMerge="1">
                  <a:tcPr/>
                </a:tc>
              </a:tr>
            </a:tbl>
          </a:graphicData>
        </a:graphic>
      </p:graphicFrame>
      <p:graphicFrame>
        <p:nvGraphicFramePr>
          <p:cNvPr id="13" name="Table 12"/>
          <p:cNvGraphicFramePr>
            <a:graphicFrameLocks noGrp="1"/>
          </p:cNvGraphicFramePr>
          <p:nvPr userDrawn="1"/>
        </p:nvGraphicFramePr>
        <p:xfrm>
          <a:off x="29619709" y="0"/>
          <a:ext cx="5621803" cy="16467402"/>
        </p:xfrm>
        <a:graphic>
          <a:graphicData uri="http://schemas.openxmlformats.org/drawingml/2006/table">
            <a:tbl>
              <a:tblPr firstRow="1" bandRow="1">
                <a:tableStyleId>{5C22544A-7EE6-4342-B048-85BDC9FD1C3A}</a:tableStyleId>
              </a:tblPr>
              <a:tblGrid>
                <a:gridCol w="2095685"/>
                <a:gridCol w="681713"/>
                <a:gridCol w="2844405"/>
              </a:tblGrid>
              <a:tr h="646893">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anose="020B0603020202020204" pitchFamily="34" charset="0"/>
                        </a:rPr>
                        <a:t>(THIS SIDEBAR WILL NOT PRINT)</a:t>
                      </a:r>
                      <a:endParaRPr lang="en-US" sz="2100" b="1" spc="600" dirty="0">
                        <a:solidFill>
                          <a:schemeClr val="bg1"/>
                        </a:solidFill>
                        <a:latin typeface="Trebuchet MS" panose="020B0603020202020204" pitchFamily="34" charset="0"/>
                      </a:endParaRPr>
                    </a:p>
                  </a:txBody>
                  <a:tcPr marL="95264" marR="95264" marT="47632" marB="47632">
                    <a:solidFill>
                      <a:srgbClr val="FFC000"/>
                    </a:solidFill>
                  </a:tcPr>
                </a:tc>
                <a:tc hMerge="1">
                  <a:tcPr/>
                </a:tc>
                <a:tc hMerge="1">
                  <a:tcPr marL="95264" marR="95264" marT="47632" marB="47632">
                    <a:solidFill>
                      <a:srgbClr val="FFC000"/>
                    </a:solidFill>
                  </a:tcPr>
                </a:tc>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endParaRPr lang="en-US" sz="15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6"/>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tc hMerge="1">
                  <a:tcPr marL="182880" marT="137160">
                    <a:blipFill rotWithShape="1">
                      <a:blip r:embed="rId7"/>
                      <a:stretch>
                        <a:fillRect/>
                      </a:stretch>
                    </a:blipFill>
                  </a:tcPr>
                </a:tc>
                <a:tc hMerge="1">
                  <a:tcPr marL="95264" marR="95264" marT="47632" marB="47632">
                    <a:solidFill>
                      <a:schemeClr val="tx1"/>
                    </a:solidFill>
                  </a:tcPr>
                </a:tc>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13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cPr marL="182880" marT="137160">
                    <a:blipFill rotWithShape="1">
                      <a:blip r:embed="rId8"/>
                      <a:stretch>
                        <a:fillRect/>
                      </a:stretch>
                    </a:blipFill>
                  </a:tcPr>
                </a:tc>
                <a:tc hMerge="1">
                  <a:tcPr marL="190527" marR="95264" marT="142896" marB="47632">
                    <a:solidFill>
                      <a:schemeClr val="tx1"/>
                    </a:solidFill>
                  </a:tcPr>
                </a:tc>
              </a:tr>
              <a:tr h="158722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9">
                        <a:extLst>
                          <a:ext uri="{28A0092B-C50C-407E-A947-70E740481C1C}">
                            <a14:useLocalDpi xmlns:a14="http://schemas.microsoft.com/office/drawing/2010/main" val="0"/>
                          </a:ext>
                        </a:extLst>
                      </a:blip>
                      <a:srcRect/>
                      <a:stretch>
                        <a:fillRect/>
                      </a:stretch>
                    </a:blipFill>
                  </a:tcPr>
                </a:tc>
                <a:tc hMerge="1">
                  <a:tcPr marL="95264" marR="95264" marT="47632" marB="47632">
                    <a:solidFill>
                      <a:srgbClr val="010101"/>
                    </a:solidFill>
                  </a:tcPr>
                </a:tc>
                <a:tc row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15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r>
              <a:tr h="1653209">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a:tc>
                <a:tc vMerge="1">
                  <a:tcPr/>
                </a:tc>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endParaRPr lang="en-US" sz="130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r>
              <a:tr h="88079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a:cs typeface="Arial" panose="020B0604020202020204"/>
                        </a:rPr>
                        <a:t>How to present your poster</a:t>
                      </a:r>
                      <a:endParaRPr lang="en-US" sz="15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a:cs typeface="Arial" panose="020B0604020202020204"/>
                        </a:rPr>
                        <a:t>When you finish designing your poster and are ready to virtually present it, follow the conference organizers' instructions. </a:t>
                      </a:r>
                      <a:endParaRPr lang="en-US" sz="13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a:cs typeface="Arial" panose="020B0604020202020204"/>
                      </a:endParaRPr>
                    </a:p>
                  </a:txBody>
                  <a:tcPr marL="95264" marR="95264" marT="47632" marB="47632">
                    <a:solidFill>
                      <a:srgbClr val="010101"/>
                    </a:solidFill>
                  </a:tcPr>
                </a:tc>
                <a:tc hMerge="1">
                  <a:tcPr/>
                </a:tc>
                <a:tc hMerge="1">
                  <a:tcPr marL="95264" marR="95264" marT="47632" marB="47632">
                    <a:solidFill>
                      <a:srgbClr val="010101"/>
                    </a:solidFill>
                  </a:tcPr>
                </a:tc>
              </a:tr>
              <a:tr h="4224920">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rPr>
                        <a:t>Publish, present virtually, share, and discuss!</a:t>
                      </a:r>
                      <a:endParaRPr lang="en-US" sz="1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D9D9D9"/>
                          </a:solidFill>
                          <a:latin typeface="Arial" panose="020B0604020202020204"/>
                          <a:cs typeface="Arial" panose="020B0604020202020204"/>
                        </a:rPr>
                        <a:t>Submit your poster and add it to the Research Poster Virtual Library.</a:t>
                      </a:r>
                      <a:br>
                        <a:rPr lang="en-US" sz="1400" b="1" noProof="0" dirty="0">
                          <a:solidFill>
                            <a:srgbClr val="D9D9D9"/>
                          </a:solidFill>
                          <a:latin typeface="Arial" panose="020B0604020202020204"/>
                          <a:cs typeface="Arial" panose="020B0604020202020204"/>
                        </a:rPr>
                      </a:br>
                      <a:br>
                        <a:rPr lang="en-US" sz="1400" b="1" noProof="0" dirty="0">
                          <a:solidFill>
                            <a:srgbClr val="D9D9D9"/>
                          </a:solidFill>
                          <a:latin typeface="Arial" panose="020B0604020202020204"/>
                          <a:cs typeface="Arial" panose="020B0604020202020204"/>
                        </a:rPr>
                      </a:br>
                      <a:r>
                        <a:rPr lang="en-US" sz="1400" b="1" noProof="0" dirty="0">
                          <a:solidFill>
                            <a:schemeClr val="accent4"/>
                          </a:solidFill>
                          <a:latin typeface="Arial" panose="020B0604020202020204"/>
                          <a:cs typeface="Arial" panose="020B0604020202020204"/>
                        </a:rPr>
                        <a:t>Continuous</a:t>
                      </a:r>
                      <a:r>
                        <a:rPr lang="en-US" sz="1400" b="1" noProof="0" dirty="0">
                          <a:solidFill>
                            <a:srgbClr val="D9D9D9"/>
                          </a:solidFill>
                          <a:latin typeface="Arial" panose="020B0604020202020204"/>
                          <a:cs typeface="Arial" panose="020B0604020202020204"/>
                        </a:rPr>
                        <a:t> </a:t>
                      </a:r>
                      <a:r>
                        <a:rPr lang="en-US" sz="1400" b="1" noProof="0" dirty="0">
                          <a:solidFill>
                            <a:srgbClr val="FFC000"/>
                          </a:solidFill>
                          <a:latin typeface="Arial" panose="020B0604020202020204"/>
                          <a:cs typeface="Arial" panose="020B0604020202020204"/>
                        </a:rPr>
                        <a:t>global reach</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Share your research with thousands of students, educators, scientists, and researchers from all over the United States and the World.</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Full-featured poster showcase included</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Present your poster on a  professional full-featured and customizable web page that includes full screen functions, social sharing, your own discussion board, private contact form, narration and more.</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Convenience for presenter groups and conference coordinators </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Published posters can easily be presented at virtual conferences. Perfect solution for organizers of meetings and conferences.</a:t>
                      </a:r>
                      <a:br>
                        <a:rPr lang="en-US" sz="1400" b="1" noProof="0" dirty="0">
                          <a:solidFill>
                            <a:srgbClr val="D9D9D9"/>
                          </a:solidFill>
                          <a:latin typeface="Arial" panose="020B0604020202020204"/>
                          <a:cs typeface="Arial" panose="020B0604020202020204"/>
                        </a:rPr>
                      </a:b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hlinkClick r:id="rId10"/>
                        </a:rPr>
                        <a:t>https://www.PosterPresentations.com/</a:t>
                      </a:r>
                      <a:r>
                        <a:rPr lang="en-US" sz="1600" b="1" u="sng" noProof="0" dirty="0">
                          <a:solidFill>
                            <a:srgbClr val="FFC000"/>
                          </a:solidFill>
                          <a:latin typeface="Arial" panose="020B0604020202020204"/>
                          <a:cs typeface="Arial" panose="020B0604020202020204"/>
                          <a:hlinkClick r:id="rId10"/>
                        </a:rPr>
                        <a:t>research</a:t>
                      </a:r>
                      <a:endParaRPr lang="en-US" sz="1600" b="1" u="sng"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txBody>
                  <a:tcPr marL="95264" marR="95264" marT="47632" marB="47632">
                    <a:solidFill>
                      <a:srgbClr val="003366"/>
                    </a:solidFill>
                  </a:tcPr>
                </a:tc>
                <a:tc hMerge="1">
                  <a:tcPr/>
                </a:tc>
                <a:tc hMerge="1">
                  <a:tcPr marL="95264" marR="95264" marT="47632" marB="47632">
                    <a:solidFill>
                      <a:schemeClr val="accent5">
                        <a:lumMod val="50000"/>
                      </a:schemeClr>
                    </a:solidFill>
                  </a:tcPr>
                </a:tc>
              </a:tr>
              <a:tr h="770816">
                <a:tc gridSpan="3">
                  <a:txBody>
                    <a:bodyPr/>
                    <a:lstStyle/>
                    <a:p>
                      <a:endParaRPr lang="en-US" sz="1300" dirty="0">
                        <a:solidFill>
                          <a:srgbClr val="1F3A4E"/>
                        </a:solidFill>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cPr/>
                </a:tc>
                <a:tc hMerge="1">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r>
              <a:tr h="560893">
                <a:tc>
                  <a:txBody>
                    <a:bodyPr/>
                    <a:lstStyle/>
                    <a:p>
                      <a:pPr>
                        <a:lnSpc>
                          <a:spcPct val="100000"/>
                        </a:lnSpc>
                      </a:pPr>
                      <a:r>
                        <a:rPr lang="en-US" sz="1000" dirty="0">
                          <a:solidFill>
                            <a:schemeClr val="bg1">
                              <a:lumMod val="85000"/>
                            </a:schemeClr>
                          </a:solidFill>
                          <a:latin typeface="Arial" panose="020B0604020202020204"/>
                          <a:cs typeface="Arial" panose="020B0604020202020204"/>
                        </a:rPr>
                        <a:t>© 2020</a:t>
                      </a:r>
                      <a:r>
                        <a:rPr lang="en-US" sz="1000" baseline="0" dirty="0">
                          <a:solidFill>
                            <a:schemeClr val="bg1">
                              <a:lumMod val="85000"/>
                            </a:schemeClr>
                          </a:solidFill>
                          <a:latin typeface="Arial" panose="020B0604020202020204"/>
                          <a:cs typeface="Arial" panose="020B0604020202020204"/>
                        </a:rPr>
                        <a:t> </a:t>
                      </a:r>
                      <a:r>
                        <a:rPr lang="en-US" sz="1000" dirty="0" err="1">
                          <a:solidFill>
                            <a:schemeClr val="bg1">
                              <a:lumMod val="85000"/>
                            </a:schemeClr>
                          </a:solidFill>
                          <a:latin typeface="Arial" panose="020B0604020202020204"/>
                          <a:cs typeface="Arial" panose="020B0604020202020204"/>
                        </a:rPr>
                        <a:t>PosterPresentations.com</a:t>
                      </a:r>
                      <a:br>
                        <a:rPr lang="en-US" sz="1000" dirty="0">
                          <a:solidFill>
                            <a:schemeClr val="bg1">
                              <a:lumMod val="85000"/>
                            </a:schemeClr>
                          </a:solidFill>
                          <a:latin typeface="Arial" panose="020B0604020202020204"/>
                          <a:cs typeface="Arial" panose="020B0604020202020204"/>
                        </a:rPr>
                      </a:br>
                      <a:r>
                        <a:rPr lang="en-US" sz="1000" dirty="0">
                          <a:solidFill>
                            <a:schemeClr val="bg1">
                              <a:lumMod val="85000"/>
                            </a:schemeClr>
                          </a:solidFill>
                          <a:latin typeface="Arial" panose="020B0604020202020204"/>
                          <a:cs typeface="Arial" panose="020B0604020202020204"/>
                        </a:rPr>
                        <a:t>2117 Fourth Street ,</a:t>
                      </a:r>
                      <a:r>
                        <a:rPr lang="en-US" sz="1000" baseline="0" dirty="0">
                          <a:solidFill>
                            <a:schemeClr val="bg1">
                              <a:lumMod val="85000"/>
                            </a:schemeClr>
                          </a:solidFill>
                          <a:latin typeface="Arial" panose="020B0604020202020204"/>
                          <a:cs typeface="Arial" panose="020B0604020202020204"/>
                        </a:rPr>
                        <a:t> STE C        </a:t>
                      </a:r>
                      <a:endParaRPr lang="en-US" sz="1000" baseline="0" dirty="0">
                        <a:solidFill>
                          <a:schemeClr val="bg1">
                            <a:lumMod val="85000"/>
                          </a:schemeClr>
                        </a:solidFill>
                        <a:latin typeface="Arial" panose="020B0604020202020204"/>
                        <a:cs typeface="Arial" panose="020B0604020202020204"/>
                      </a:endParaRPr>
                    </a:p>
                    <a:p>
                      <a:pPr>
                        <a:lnSpc>
                          <a:spcPct val="100000"/>
                        </a:lnSpc>
                      </a:pPr>
                      <a:r>
                        <a:rPr lang="en-US" sz="1000" baseline="0" dirty="0">
                          <a:solidFill>
                            <a:schemeClr val="bg1">
                              <a:lumMod val="85000"/>
                            </a:schemeClr>
                          </a:solidFill>
                          <a:latin typeface="Arial" panose="020B0604020202020204"/>
                          <a:cs typeface="Arial" panose="020B0604020202020204"/>
                        </a:rPr>
                        <a:t>Berkeley CA 94710 USA</a:t>
                      </a:r>
                      <a:endParaRPr lang="en-US" sz="1000" dirty="0">
                        <a:solidFill>
                          <a:schemeClr val="bg1">
                            <a:lumMod val="85000"/>
                          </a:schemeClr>
                        </a:solidFill>
                        <a:latin typeface="Arial" panose="020B0604020202020204"/>
                        <a:cs typeface="Arial" panose="020B0604020202020204"/>
                      </a:endParaRPr>
                    </a:p>
                  </a:txBody>
                  <a:tcPr marL="106881" marR="53440" marT="70140" marB="23380">
                    <a:solidFill>
                      <a:srgbClr val="010101"/>
                    </a:solidFill>
                  </a:tcPr>
                </a:tc>
                <a:tc gridSpan="2">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300" b="1" dirty="0">
                          <a:solidFill>
                            <a:srgbClr val="D0D0D0"/>
                          </a:solidFill>
                          <a:latin typeface="Arial" panose="020B0604020202020204"/>
                          <a:cs typeface="Arial" panose="020B0604020202020204"/>
                        </a:rPr>
                        <a:t>For poster-making tutorials</a:t>
                      </a:r>
                      <a:r>
                        <a:rPr lang="en-US" sz="1300" b="1" baseline="0" dirty="0">
                          <a:solidFill>
                            <a:srgbClr val="D0D0D0"/>
                          </a:solidFill>
                          <a:latin typeface="Arial" panose="020B0604020202020204"/>
                          <a:cs typeface="Arial" panose="020B0604020202020204"/>
                        </a:rPr>
                        <a:t> visit:</a:t>
                      </a:r>
                      <a:endParaRPr lang="en-US" sz="13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900" b="1" dirty="0">
                          <a:solidFill>
                            <a:srgbClr val="FFC000"/>
                          </a:solidFill>
                          <a:latin typeface="Arial" panose="020B0604020202020204"/>
                          <a:cs typeface="Arial" panose="020B0604020202020204"/>
                        </a:rPr>
                        <a:t>https://</a:t>
                      </a:r>
                      <a:r>
                        <a:rPr lang="en-US" sz="900" b="1" dirty="0" err="1">
                          <a:solidFill>
                            <a:srgbClr val="FFC000"/>
                          </a:solidFill>
                          <a:latin typeface="Arial" panose="020B0604020202020204"/>
                          <a:cs typeface="Arial" panose="020B0604020202020204"/>
                        </a:rPr>
                        <a:t>www.posterpresentations.com</a:t>
                      </a:r>
                      <a:r>
                        <a:rPr lang="en-US" sz="900" b="1" dirty="0">
                          <a:solidFill>
                            <a:srgbClr val="FFC000"/>
                          </a:solidFill>
                          <a:latin typeface="Arial" panose="020B0604020202020204"/>
                          <a:cs typeface="Arial" panose="020B0604020202020204"/>
                        </a:rPr>
                        <a:t>/</a:t>
                      </a:r>
                      <a:r>
                        <a:rPr lang="en-US" sz="900" b="1" dirty="0" err="1">
                          <a:solidFill>
                            <a:srgbClr val="FFC000"/>
                          </a:solidFill>
                          <a:latin typeface="Arial" panose="020B0604020202020204"/>
                          <a:cs typeface="Arial" panose="020B0604020202020204"/>
                        </a:rPr>
                        <a:t>helpdesk.html</a:t>
                      </a:r>
                      <a:endParaRPr lang="en-US" sz="900" dirty="0">
                        <a:solidFill>
                          <a:schemeClr val="bg1">
                            <a:lumMod val="85000"/>
                          </a:schemeClr>
                        </a:solidFill>
                        <a:latin typeface="Arial" panose="020B0604020202020204"/>
                        <a:cs typeface="Arial" panose="020B0604020202020204"/>
                      </a:endParaRPr>
                    </a:p>
                  </a:txBody>
                  <a:tcPr marL="95264" marR="95264" marT="47632" marB="47632">
                    <a:solidFill>
                      <a:srgbClr val="010101"/>
                    </a:solidFill>
                  </a:tcPr>
                </a:tc>
                <a:tc hMerge="1">
                  <a:tcPr marL="95264" marR="95264" marT="47632" marB="47632">
                    <a:solidFill>
                      <a:srgbClr val="010101"/>
                    </a:solidFill>
                  </a:tcPr>
                </a:tc>
              </a:tr>
            </a:tbl>
          </a:graphicData>
        </a:graphic>
      </p:graphicFrame>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2675255" rtl="0" eaLnBrk="1" latinLnBrk="0" hangingPunct="1">
        <a:spcBef>
          <a:spcPct val="0"/>
        </a:spcBef>
        <a:buNone/>
        <a:defRPr sz="5335" kern="1200">
          <a:solidFill>
            <a:schemeClr val="bg1"/>
          </a:solidFill>
          <a:latin typeface="Trebuchet MS" panose="020B0603020202020204" pitchFamily="34" charset="0"/>
          <a:ea typeface="+mj-ea"/>
          <a:cs typeface="+mj-cs"/>
        </a:defRPr>
      </a:lvl1pPr>
    </p:titleStyle>
    <p:bodyStyle>
      <a:lvl1pPr marL="1003300" indent="-1003300" algn="l" defTabSz="2675255" rtl="0" eaLnBrk="1" latinLnBrk="0" hangingPunct="1">
        <a:spcBef>
          <a:spcPct val="20000"/>
        </a:spcBef>
        <a:buFont typeface="Arial" panose="020B0604020202020204" pitchFamily="34" charset="0"/>
        <a:buChar char="•"/>
        <a:defRPr sz="9385" kern="1200">
          <a:solidFill>
            <a:schemeClr val="tx1"/>
          </a:solidFill>
          <a:latin typeface="+mn-lt"/>
          <a:ea typeface="+mn-ea"/>
          <a:cs typeface="+mn-cs"/>
        </a:defRPr>
      </a:lvl1pPr>
      <a:lvl2pPr marL="2173605" indent="-836295" algn="l" defTabSz="2675255" rtl="0" eaLnBrk="1" latinLnBrk="0" hangingPunct="1">
        <a:spcBef>
          <a:spcPct val="20000"/>
        </a:spcBef>
        <a:buFont typeface="Arial" panose="020B0604020202020204" pitchFamily="34" charset="0"/>
        <a:buChar char="–"/>
        <a:defRPr sz="8215" kern="1200">
          <a:solidFill>
            <a:schemeClr val="tx1"/>
          </a:solidFill>
          <a:latin typeface="+mn-lt"/>
          <a:ea typeface="+mn-ea"/>
          <a:cs typeface="+mn-cs"/>
        </a:defRPr>
      </a:lvl2pPr>
      <a:lvl3pPr marL="3343910" indent="-668655" algn="l" defTabSz="2675255" rtl="0" eaLnBrk="1" latinLnBrk="0" hangingPunct="1">
        <a:spcBef>
          <a:spcPct val="20000"/>
        </a:spcBef>
        <a:buFont typeface="Arial" panose="020B0604020202020204" pitchFamily="34" charset="0"/>
        <a:buChar char="•"/>
        <a:defRPr sz="7040" kern="1200">
          <a:solidFill>
            <a:schemeClr val="tx1"/>
          </a:solidFill>
          <a:latin typeface="+mn-lt"/>
          <a:ea typeface="+mn-ea"/>
          <a:cs typeface="+mn-cs"/>
        </a:defRPr>
      </a:lvl3pPr>
      <a:lvl4pPr marL="468185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4pPr>
      <a:lvl5pPr marL="60191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5pPr>
      <a:lvl6pPr marL="735711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6pPr>
      <a:lvl7pPr marL="869442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7pPr>
      <a:lvl8pPr marL="100323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8pPr>
      <a:lvl9pPr marL="1136967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9pPr>
    </p:bodyStyle>
    <p:otherStyle>
      <a:defPPr>
        <a:defRPr lang="en-US"/>
      </a:defPPr>
      <a:lvl1pPr marL="0" algn="l" defTabSz="2675255" rtl="0" eaLnBrk="1" latinLnBrk="0" hangingPunct="1">
        <a:defRPr sz="5225" kern="1200">
          <a:solidFill>
            <a:schemeClr val="tx1"/>
          </a:solidFill>
          <a:latin typeface="+mn-lt"/>
          <a:ea typeface="+mn-ea"/>
          <a:cs typeface="+mn-cs"/>
        </a:defRPr>
      </a:lvl1pPr>
      <a:lvl2pPr marL="1337310" algn="l" defTabSz="2675255" rtl="0" eaLnBrk="1" latinLnBrk="0" hangingPunct="1">
        <a:defRPr sz="5225" kern="1200">
          <a:solidFill>
            <a:schemeClr val="tx1"/>
          </a:solidFill>
          <a:latin typeface="+mn-lt"/>
          <a:ea typeface="+mn-ea"/>
          <a:cs typeface="+mn-cs"/>
        </a:defRPr>
      </a:lvl2pPr>
      <a:lvl3pPr marL="2675255" algn="l" defTabSz="2675255" rtl="0" eaLnBrk="1" latinLnBrk="0" hangingPunct="1">
        <a:defRPr sz="5225" kern="1200">
          <a:solidFill>
            <a:schemeClr val="tx1"/>
          </a:solidFill>
          <a:latin typeface="+mn-lt"/>
          <a:ea typeface="+mn-ea"/>
          <a:cs typeface="+mn-cs"/>
        </a:defRPr>
      </a:lvl3pPr>
      <a:lvl4pPr marL="4012565" algn="l" defTabSz="2675255" rtl="0" eaLnBrk="1" latinLnBrk="0" hangingPunct="1">
        <a:defRPr sz="5225" kern="1200">
          <a:solidFill>
            <a:schemeClr val="tx1"/>
          </a:solidFill>
          <a:latin typeface="+mn-lt"/>
          <a:ea typeface="+mn-ea"/>
          <a:cs typeface="+mn-cs"/>
        </a:defRPr>
      </a:lvl4pPr>
      <a:lvl5pPr marL="5350510" algn="l" defTabSz="2675255" rtl="0" eaLnBrk="1" latinLnBrk="0" hangingPunct="1">
        <a:defRPr sz="5225" kern="1200">
          <a:solidFill>
            <a:schemeClr val="tx1"/>
          </a:solidFill>
          <a:latin typeface="+mn-lt"/>
          <a:ea typeface="+mn-ea"/>
          <a:cs typeface="+mn-cs"/>
        </a:defRPr>
      </a:lvl5pPr>
      <a:lvl6pPr marL="6687820" algn="l" defTabSz="2675255" rtl="0" eaLnBrk="1" latinLnBrk="0" hangingPunct="1">
        <a:defRPr sz="5225" kern="1200">
          <a:solidFill>
            <a:schemeClr val="tx1"/>
          </a:solidFill>
          <a:latin typeface="+mn-lt"/>
          <a:ea typeface="+mn-ea"/>
          <a:cs typeface="+mn-cs"/>
        </a:defRPr>
      </a:lvl6pPr>
      <a:lvl7pPr marL="8025765" algn="l" defTabSz="2675255" rtl="0" eaLnBrk="1" latinLnBrk="0" hangingPunct="1">
        <a:defRPr sz="5225" kern="1200">
          <a:solidFill>
            <a:schemeClr val="tx1"/>
          </a:solidFill>
          <a:latin typeface="+mn-lt"/>
          <a:ea typeface="+mn-ea"/>
          <a:cs typeface="+mn-cs"/>
        </a:defRPr>
      </a:lvl7pPr>
      <a:lvl8pPr marL="9363075" algn="l" defTabSz="2675255" rtl="0" eaLnBrk="1" latinLnBrk="0" hangingPunct="1">
        <a:defRPr sz="5225" kern="1200">
          <a:solidFill>
            <a:schemeClr val="tx1"/>
          </a:solidFill>
          <a:latin typeface="+mn-lt"/>
          <a:ea typeface="+mn-ea"/>
          <a:cs typeface="+mn-cs"/>
        </a:defRPr>
      </a:lvl8pPr>
      <a:lvl9pPr marL="10701020" algn="l" defTabSz="2675255" rtl="0" eaLnBrk="1" latinLnBrk="0" hangingPunct="1">
        <a:defRPr sz="52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2" y="15922872"/>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10" name="Text Box 14"/>
          <p:cNvSpPr txBox="1">
            <a:spLocks noChangeArrowheads="1"/>
          </p:cNvSpPr>
          <p:nvPr/>
        </p:nvSpPr>
        <p:spPr bwMode="auto">
          <a:xfrm>
            <a:off x="957921" y="16116301"/>
            <a:ext cx="1676400" cy="204085"/>
          </a:xfrm>
          <a:prstGeom prst="rect">
            <a:avLst/>
          </a:prstGeom>
          <a:noFill/>
          <a:ln w="9525">
            <a:noFill/>
            <a:miter lim="800000"/>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panose="020B0604020202020204" pitchFamily="34" charset="0"/>
              </a:rPr>
              <a:t>RESEARCH POSTER PRESENTATION DESIGN © 2019</a:t>
            </a:r>
            <a:endParaRPr lang="en-US" sz="320"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640" b="1" dirty="0">
                <a:solidFill>
                  <a:schemeClr val="bg1">
                    <a:lumMod val="75000"/>
                  </a:schemeClr>
                </a:solidFill>
                <a:latin typeface="Arial" panose="020B0604020202020204" pitchFamily="34" charset="0"/>
              </a:rPr>
              <a:t>www.PosterPresentations.com</a:t>
            </a:r>
            <a:endParaRPr lang="en-US" sz="640" b="1" dirty="0">
              <a:solidFill>
                <a:schemeClr val="bg1">
                  <a:lumMod val="75000"/>
                </a:schemeClr>
              </a:solidFill>
              <a:latin typeface="Arial" panose="020B0604020202020204" pitchFamily="34" charset="0"/>
            </a:endParaRPr>
          </a:p>
        </p:txBody>
      </p:sp>
      <p:sp>
        <p:nvSpPr>
          <p:cNvPr id="38" name="Rectangle 37"/>
          <p:cNvSpPr/>
          <p:nvPr userDrawn="1"/>
        </p:nvSpPr>
        <p:spPr>
          <a:xfrm>
            <a:off x="-1" y="-55064"/>
            <a:ext cx="292608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39" name="Rectangle 38"/>
          <p:cNvSpPr/>
          <p:nvPr userDrawn="1"/>
        </p:nvSpPr>
        <p:spPr>
          <a:xfrm>
            <a:off x="1" y="2212340"/>
            <a:ext cx="29260800"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40" name="Rounded Rectangle 39"/>
          <p:cNvSpPr/>
          <p:nvPr userDrawn="1"/>
        </p:nvSpPr>
        <p:spPr>
          <a:xfrm>
            <a:off x="623438" y="2628900"/>
            <a:ext cx="6691762"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41" name="Rounded Rectangle 40"/>
          <p:cNvSpPr/>
          <p:nvPr userDrawn="1"/>
        </p:nvSpPr>
        <p:spPr>
          <a:xfrm>
            <a:off x="21959438" y="2628900"/>
            <a:ext cx="6691762" cy="1327365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sp>
        <p:nvSpPr>
          <p:cNvPr id="42" name="Rounded Rectangle 41"/>
          <p:cNvSpPr/>
          <p:nvPr userDrawn="1"/>
        </p:nvSpPr>
        <p:spPr>
          <a:xfrm>
            <a:off x="7697362" y="2628900"/>
            <a:ext cx="13879915" cy="13273652"/>
          </a:xfrm>
          <a:prstGeom prst="roundRect">
            <a:avLst>
              <a:gd name="adj" fmla="val 11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5"/>
          </a:p>
        </p:txBody>
      </p:sp>
      <p:graphicFrame>
        <p:nvGraphicFramePr>
          <p:cNvPr id="12" name="Table 11"/>
          <p:cNvGraphicFramePr>
            <a:graphicFrameLocks noGrp="1"/>
          </p:cNvGraphicFramePr>
          <p:nvPr userDrawn="1"/>
        </p:nvGraphicFramePr>
        <p:xfrm>
          <a:off x="-5980711" y="48126"/>
          <a:ext cx="5621803" cy="16470768"/>
        </p:xfrm>
        <a:graphic>
          <a:graphicData uri="http://schemas.openxmlformats.org/drawingml/2006/table">
            <a:tbl>
              <a:tblPr firstRow="1" bandRow="1">
                <a:tableStyleId>{5C22544A-7EE6-4342-B048-85BDC9FD1C3A}</a:tableStyleId>
              </a:tblPr>
              <a:tblGrid>
                <a:gridCol w="2410585"/>
                <a:gridCol w="3211218"/>
              </a:tblGrid>
              <a:tr h="668723">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anose="020B0603020202020204" pitchFamily="34" charset="0"/>
                        </a:rPr>
                        <a:t>(THIS SIDEBAR WILL NOT PRINT)</a:t>
                      </a:r>
                      <a:endParaRPr lang="en-US" sz="1900" b="1" spc="600" dirty="0">
                        <a:solidFill>
                          <a:schemeClr val="bg1"/>
                        </a:solidFill>
                        <a:latin typeface="Trebuchet MS" panose="020B0603020202020204" pitchFamily="34" charset="0"/>
                      </a:endParaRPr>
                    </a:p>
                  </a:txBody>
                  <a:tcPr marL="71080" marR="71080" marT="35540" marB="35540">
                    <a:solidFill>
                      <a:srgbClr val="FFC000"/>
                    </a:solidFill>
                  </a:tcPr>
                </a:tc>
                <a:tc hMerge="1">
                  <a:tcPr/>
                </a:tc>
              </a:tr>
              <a:tr h="2116496">
                <a:tc gridSpan="2">
                  <a:txBody>
                    <a:bodyPr/>
                    <a:lstStyle/>
                    <a:p>
                      <a:pPr defTabSz="3765550"/>
                      <a:r>
                        <a:rPr lang="en-US" sz="1000" i="0" dirty="0">
                          <a:solidFill>
                            <a:srgbClr val="D9D9D9"/>
                          </a:solidFill>
                          <a:latin typeface="Arial" panose="020B0604020202020204"/>
                          <a:cs typeface="Arial" panose="020B0604020202020204"/>
                        </a:rPr>
                        <a:t>This PowerPoint template produces a </a:t>
                      </a:r>
                      <a:r>
                        <a:rPr lang="en-US" sz="1200" i="0" dirty="0">
                          <a:solidFill>
                            <a:srgbClr val="FFC000"/>
                          </a:solidFill>
                          <a:latin typeface="Arial" panose="020B0604020202020204"/>
                          <a:cs typeface="Arial" panose="020B0604020202020204"/>
                        </a:rPr>
                        <a:t>wide screen size (16:9 Ratio) virtual </a:t>
                      </a:r>
                      <a:r>
                        <a:rPr lang="en-US" sz="10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the  </a:t>
                      </a:r>
                      <a:r>
                        <a:rPr lang="en-US" sz="1000" i="0" dirty="0">
                          <a:solidFill>
                            <a:srgbClr val="FFC000"/>
                          </a:solidFill>
                          <a:latin typeface="Arial" panose="020B0604020202020204"/>
                          <a:cs typeface="Arial" panose="020B0604020202020204"/>
                        </a:rPr>
                        <a:t>HELP DESK</a:t>
                      </a:r>
                      <a:r>
                        <a:rPr lang="en-US" sz="1000" i="0" baseline="0" dirty="0">
                          <a:solidFill>
                            <a:srgbClr val="D9D9D9"/>
                          </a:solidFill>
                          <a:latin typeface="Arial" panose="020B0604020202020204"/>
                          <a:cs typeface="Arial" panose="020B0604020202020204"/>
                        </a:rPr>
                        <a:t> </a:t>
                      </a:r>
                      <a:r>
                        <a:rPr lang="en-US" sz="1000" i="0" dirty="0">
                          <a:solidFill>
                            <a:srgbClr val="D9D9D9"/>
                          </a:solidFill>
                          <a:latin typeface="Arial" panose="020B0604020202020204"/>
                          <a:cs typeface="Arial" panose="020B0604020202020204"/>
                        </a:rPr>
                        <a:t>tab.</a:t>
                      </a:r>
                      <a:endParaRPr lang="en-US" sz="1000" i="0" dirty="0">
                        <a:solidFill>
                          <a:srgbClr val="D9D9D9"/>
                        </a:solidFill>
                        <a:latin typeface="Arial" panose="020B0604020202020204"/>
                        <a:cs typeface="Arial" panose="020B0604020202020204"/>
                      </a:endParaRPr>
                    </a:p>
                    <a:p>
                      <a:pPr defTabSz="3765550"/>
                      <a:endParaRPr lang="en-US" sz="1000" i="0" dirty="0">
                        <a:solidFill>
                          <a:srgbClr val="D9D9D9"/>
                        </a:solidFill>
                        <a:latin typeface="Arial" panose="020B0604020202020204"/>
                        <a:cs typeface="Arial" panose="020B0604020202020204"/>
                      </a:endParaRPr>
                    </a:p>
                    <a:p>
                      <a:pPr defTabSz="3765550"/>
                      <a:r>
                        <a:rPr lang="en-US" sz="1000" i="0" dirty="0">
                          <a:solidFill>
                            <a:srgbClr val="D9D9D9"/>
                          </a:solidFill>
                          <a:latin typeface="Arial" panose="020B0604020202020204"/>
                          <a:cs typeface="Arial" panose="020B0604020202020204"/>
                        </a:rPr>
                        <a:t>To print your poster using our same-day professional printing service, go online to </a:t>
                      </a:r>
                      <a:r>
                        <a:rPr lang="en-US" sz="1000" i="0" dirty="0" err="1">
                          <a:solidFill>
                            <a:srgbClr val="FFC000"/>
                          </a:solidFill>
                          <a:latin typeface="Arial" panose="020B0604020202020204"/>
                          <a:cs typeface="Arial" panose="020B0604020202020204"/>
                        </a:rPr>
                        <a:t>PosterPresentations.com</a:t>
                      </a:r>
                      <a:r>
                        <a:rPr lang="en-US" sz="1000" i="0" dirty="0">
                          <a:solidFill>
                            <a:srgbClr val="D9D9D9"/>
                          </a:solidFill>
                          <a:latin typeface="Arial" panose="020B0604020202020204"/>
                          <a:cs typeface="Arial" panose="020B0604020202020204"/>
                        </a:rPr>
                        <a:t> and click on "</a:t>
                      </a:r>
                      <a:r>
                        <a:rPr lang="en-US" sz="1000" i="0" dirty="0">
                          <a:solidFill>
                            <a:srgbClr val="FFC000"/>
                          </a:solidFill>
                          <a:latin typeface="Arial" panose="020B0604020202020204"/>
                          <a:cs typeface="Arial" panose="020B0604020202020204"/>
                        </a:rPr>
                        <a:t>Order your poster</a:t>
                      </a:r>
                      <a:r>
                        <a:rPr lang="en-US" sz="1000" i="0" dirty="0">
                          <a:solidFill>
                            <a:srgbClr val="D9D9D9"/>
                          </a:solidFill>
                          <a:latin typeface="Arial" panose="020B0604020202020204"/>
                          <a:cs typeface="Arial" panose="020B0604020202020204"/>
                        </a:rPr>
                        <a:t>".</a:t>
                      </a:r>
                      <a:endParaRPr lang="en-US" sz="1000" b="1"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2300540">
                <a:tc>
                  <a:txBody>
                    <a:bodyPr/>
                    <a:lstStyle/>
                    <a:p>
                      <a:pPr algn="ctr"/>
                      <a:endParaRPr lang="en-US" sz="1200" dirty="0">
                        <a:solidFill>
                          <a:srgbClr val="1F3A4E"/>
                        </a:solidFill>
                      </a:endParaRPr>
                    </a:p>
                    <a:p>
                      <a:pPr marL="0" marR="0" indent="0" algn="ctr" defTabSz="5015865" rtl="0" eaLnBrk="1" fontAlgn="auto" latinLnBrk="0" hangingPunct="1">
                        <a:lnSpc>
                          <a:spcPct val="100000"/>
                        </a:lnSpc>
                        <a:spcBef>
                          <a:spcPts val="0"/>
                        </a:spcBef>
                        <a:spcAft>
                          <a:spcPts val="0"/>
                        </a:spcAft>
                        <a:buClrTx/>
                        <a:buSzTx/>
                        <a:buFontTx/>
                        <a:buNone/>
                        <a:defRPr/>
                      </a:pPr>
                      <a:r>
                        <a:rPr lang="en-US" sz="1200" dirty="0">
                          <a:solidFill>
                            <a:schemeClr val="bg1"/>
                          </a:solidFill>
                          <a:latin typeface="Arial" panose="020B0604020202020204" pitchFamily="34" charset="0"/>
                          <a:cs typeface="Arial" panose="020B0604020202020204" pitchFamily="34" charset="0"/>
                        </a:rPr>
                        <a:t>This is a template for a </a:t>
                      </a: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endParaRPr lang="en-US" sz="1000" b="0" baseline="0" dirty="0">
                        <a:solidFill>
                          <a:srgbClr val="FFC000"/>
                        </a:solidFill>
                        <a:latin typeface="Arial" panose="020B0604020202020204" pitchFamily="34" charset="0"/>
                        <a:cs typeface="Arial" panose="020B0604020202020204" pitchFamily="34" charset="0"/>
                      </a:endParaRPr>
                    </a:p>
                    <a:p>
                      <a:pPr marL="0" marR="0" indent="0" algn="l" defTabSz="4389120" rtl="0" eaLnBrk="1" fontAlgn="auto" latinLnBrk="0" hangingPunct="1">
                        <a:lnSpc>
                          <a:spcPct val="100000"/>
                        </a:lnSpc>
                        <a:spcBef>
                          <a:spcPts val="0"/>
                        </a:spcBef>
                        <a:spcAft>
                          <a:spcPts val="0"/>
                        </a:spcAft>
                        <a:buClrTx/>
                        <a:buSzTx/>
                        <a:buFontTx/>
                        <a:buNone/>
                        <a:defRPr/>
                      </a:pPr>
                      <a:r>
                        <a:rPr lang="en-US" sz="1000" b="0" baseline="0" dirty="0">
                          <a:solidFill>
                            <a:srgbClr val="FFC000"/>
                          </a:solidFill>
                          <a:latin typeface="Arial" panose="020B0604020202020204" pitchFamily="34" charset="0"/>
                          <a:cs typeface="Arial" panose="020B0604020202020204" pitchFamily="34" charset="0"/>
                        </a:rPr>
                        <a:t>45 tall x 80 wide</a:t>
                      </a:r>
                      <a:endParaRPr lang="en-US" sz="1000" b="0" baseline="0" dirty="0">
                        <a:solidFill>
                          <a:srgbClr val="FFC000"/>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2157787">
                <a:tc>
                  <a:txBody>
                    <a:bodyPr/>
                    <a:lstStyle/>
                    <a:p>
                      <a:endParaRPr lang="en-US" sz="1000" dirty="0">
                        <a:solidFill>
                          <a:srgbClr val="1F3A4E"/>
                        </a:solidFill>
                      </a:endParaRPr>
                    </a:p>
                  </a:txBody>
                  <a:tcPr marL="52579" marR="52579" marT="23003" marB="23003">
                    <a:blipFill rotWithShape="1">
                      <a:blip r:embed="rId2"/>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910736">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1000" b="0" baseline="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chemeClr val="tx1">
                        <a:lumMod val="95000"/>
                        <a:lumOff val="5000"/>
                      </a:schemeClr>
                    </a:solidFill>
                  </a:tcPr>
                </a:tc>
              </a:tr>
              <a:tr h="192415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05158" marR="52579" marT="69009" marB="23003">
                    <a:solidFill>
                      <a:srgbClr val="010101"/>
                    </a:solidFill>
                  </a:tcPr>
                </a:tc>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endParaRPr lang="en-US" sz="1200" b="1" dirty="0">
                        <a:solidFill>
                          <a:srgbClr val="FFC000"/>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10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cPr marL="182880" marT="137160">
                    <a:solidFill>
                      <a:srgbClr val="010101"/>
                    </a:solidFill>
                  </a:tcPr>
                </a:tc>
              </a:tr>
              <a:tr h="119628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pitchFamily="34" charset="0"/>
                          <a:cs typeface="Arial" panose="020B0604020202020204" pitchFamily="34" charset="0"/>
                        </a:rPr>
                        <a:t>Photos</a:t>
                      </a:r>
                      <a:endParaRPr lang="en-US" sz="12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10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71080" marR="71080" marT="35540" marB="35540">
                    <a:solidFill>
                      <a:srgbClr val="010101"/>
                    </a:solidFill>
                  </a:tcPr>
                </a:tc>
                <a:tc hMerge="1">
                  <a:tcPr/>
                </a:tc>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4"/>
                      <a:stretch>
                        <a:fillRect/>
                      </a:stretch>
                    </a:blipFill>
                  </a:tcPr>
                </a:tc>
                <a:tc hMerge="1">
                  <a:tcPr/>
                </a:tc>
              </a:tr>
              <a:tr h="6441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200" b="1" noProof="0" dirty="0">
                          <a:solidFill>
                            <a:srgbClr val="FFC000"/>
                          </a:solidFill>
                          <a:latin typeface="Arial" panose="020B0604020202020204"/>
                          <a:cs typeface="Arial" panose="020B0604020202020204"/>
                        </a:rPr>
                        <a:t>Quality check your graphics</a:t>
                      </a:r>
                      <a:endParaRPr lang="en-US" sz="12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000"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1000" noProof="0" dirty="0">
                        <a:solidFill>
                          <a:srgbClr val="D9D9D9"/>
                        </a:solidFill>
                        <a:latin typeface="Arial" panose="020B0604020202020204"/>
                        <a:cs typeface="Arial" panose="020B0604020202020204"/>
                      </a:endParaRPr>
                    </a:p>
                  </a:txBody>
                  <a:tcPr marL="71080" marR="71080" marT="35540" marB="35540">
                    <a:solidFill>
                      <a:srgbClr val="010101"/>
                    </a:solidFill>
                  </a:tcPr>
                </a:tc>
                <a:tc hMerge="1">
                  <a:tcPr>
                    <a:solidFill>
                      <a:schemeClr val="tx1">
                        <a:lumMod val="95000"/>
                        <a:lumOff val="5000"/>
                      </a:schemeClr>
                    </a:solidFill>
                  </a:tcPr>
                </a:tc>
              </a:tr>
              <a:tr h="1603624">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000" noProof="0" dirty="0">
                        <a:solidFill>
                          <a:schemeClr val="bg1"/>
                        </a:solidFill>
                        <a:latin typeface="Arial" panose="020B0604020202020204"/>
                        <a:cs typeface="Arial" panose="020B0604020202020204"/>
                      </a:endParaRPr>
                    </a:p>
                  </a:txBody>
                  <a:tcPr marL="71080" marR="71080" marT="35540" marB="35540">
                    <a:blipFill rotWithShape="1">
                      <a:blip r:embed="rId5"/>
                      <a:stretch>
                        <a:fillRect/>
                      </a:stretch>
                    </a:blipFill>
                  </a:tcPr>
                </a:tc>
                <a:tc hMerge="1">
                  <a:tcPr/>
                </a:tc>
              </a:tr>
            </a:tbl>
          </a:graphicData>
        </a:graphic>
      </p:graphicFrame>
      <p:graphicFrame>
        <p:nvGraphicFramePr>
          <p:cNvPr id="13" name="Table 12"/>
          <p:cNvGraphicFramePr>
            <a:graphicFrameLocks noGrp="1"/>
          </p:cNvGraphicFramePr>
          <p:nvPr userDrawn="1"/>
        </p:nvGraphicFramePr>
        <p:xfrm>
          <a:off x="29619709" y="0"/>
          <a:ext cx="5621803" cy="16467402"/>
        </p:xfrm>
        <a:graphic>
          <a:graphicData uri="http://schemas.openxmlformats.org/drawingml/2006/table">
            <a:tbl>
              <a:tblPr firstRow="1" bandRow="1">
                <a:tableStyleId>{5C22544A-7EE6-4342-B048-85BDC9FD1C3A}</a:tableStyleId>
              </a:tblPr>
              <a:tblGrid>
                <a:gridCol w="2095685"/>
                <a:gridCol w="681713"/>
                <a:gridCol w="2844405"/>
              </a:tblGrid>
              <a:tr h="646893">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anose="020B0603020202020204" pitchFamily="34" charset="0"/>
                        </a:rPr>
                        <a:t>(THIS SIDEBAR WILL NOT PRINT)</a:t>
                      </a:r>
                      <a:endParaRPr lang="en-US" sz="2100" b="1" spc="600" dirty="0">
                        <a:solidFill>
                          <a:schemeClr val="bg1"/>
                        </a:solidFill>
                        <a:latin typeface="Trebuchet MS" panose="020B0603020202020204" pitchFamily="34" charset="0"/>
                      </a:endParaRPr>
                    </a:p>
                  </a:txBody>
                  <a:tcPr marL="95264" marR="95264" marT="47632" marB="47632">
                    <a:solidFill>
                      <a:srgbClr val="FFC000"/>
                    </a:solidFill>
                  </a:tcPr>
                </a:tc>
                <a:tc hMerge="1">
                  <a:tcPr/>
                </a:tc>
                <a:tc hMerge="1">
                  <a:tcPr marL="95264" marR="95264" marT="47632" marB="47632">
                    <a:solidFill>
                      <a:srgbClr val="FFC000"/>
                    </a:solidFill>
                  </a:tcPr>
                </a:tc>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endParaRPr lang="en-US" sz="15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6"/>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tc hMerge="1">
                  <a:tcPr marL="182880" marT="137160">
                    <a:blipFill rotWithShape="1">
                      <a:blip r:embed="rId7"/>
                      <a:stretch>
                        <a:fillRect/>
                      </a:stretch>
                    </a:blipFill>
                  </a:tcPr>
                </a:tc>
                <a:tc hMerge="1">
                  <a:tcPr marL="95264" marR="95264" marT="47632" marB="47632">
                    <a:solidFill>
                      <a:schemeClr val="tx1"/>
                    </a:solidFill>
                  </a:tcPr>
                </a:tc>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1300"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cPr marL="182880" marT="137160">
                    <a:blipFill rotWithShape="1">
                      <a:blip r:embed="rId8"/>
                      <a:stretch>
                        <a:fillRect/>
                      </a:stretch>
                    </a:blipFill>
                  </a:tcPr>
                </a:tc>
                <a:tc hMerge="1">
                  <a:tcPr marL="190527" marR="95264" marT="142896" marB="47632">
                    <a:solidFill>
                      <a:schemeClr val="tx1"/>
                    </a:solidFill>
                  </a:tcPr>
                </a:tc>
              </a:tr>
              <a:tr h="158722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9">
                        <a:extLst>
                          <a:ext uri="{28A0092B-C50C-407E-A947-70E740481C1C}">
                            <a14:useLocalDpi xmlns:a14="http://schemas.microsoft.com/office/drawing/2010/main" val="0"/>
                          </a:ext>
                        </a:extLst>
                      </a:blip>
                      <a:srcRect/>
                      <a:stretch>
                        <a:fillRect/>
                      </a:stretch>
                    </a:blipFill>
                  </a:tcPr>
                </a:tc>
                <a:tc hMerge="1">
                  <a:tcPr marL="95264" marR="95264" marT="47632" marB="47632">
                    <a:solidFill>
                      <a:srgbClr val="010101"/>
                    </a:solidFill>
                  </a:tcPr>
                </a:tc>
                <a:tc row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15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r>
              <a:tr h="1653209">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285"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a:tc>
                <a:tc vMerge="1">
                  <a:tcPr/>
                </a:tc>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endParaRPr lang="en-US" sz="130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r>
              <a:tr h="88079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500" b="1" noProof="0" dirty="0">
                          <a:solidFill>
                            <a:srgbClr val="FFC000"/>
                          </a:solidFill>
                          <a:latin typeface="Arial" panose="020B0604020202020204"/>
                          <a:cs typeface="Arial" panose="020B0604020202020204"/>
                        </a:rPr>
                        <a:t>How to present your poster</a:t>
                      </a:r>
                      <a:endParaRPr lang="en-US" sz="15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300" noProof="0" dirty="0">
                          <a:solidFill>
                            <a:srgbClr val="D9D9D9"/>
                          </a:solidFill>
                          <a:latin typeface="Arial" panose="020B0604020202020204"/>
                          <a:cs typeface="Arial" panose="020B0604020202020204"/>
                        </a:rPr>
                        <a:t>When you finish designing your poster and are ready to virtually present it, follow the conference organizers' instructions. </a:t>
                      </a:r>
                      <a:endParaRPr lang="en-US" sz="130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300" noProof="0" dirty="0">
                        <a:solidFill>
                          <a:srgbClr val="D9D9D9"/>
                        </a:solidFill>
                        <a:latin typeface="Arial" panose="020B0604020202020204"/>
                        <a:cs typeface="Arial" panose="020B0604020202020204"/>
                      </a:endParaRPr>
                    </a:p>
                  </a:txBody>
                  <a:tcPr marL="95264" marR="95264" marT="47632" marB="47632">
                    <a:solidFill>
                      <a:srgbClr val="010101"/>
                    </a:solidFill>
                  </a:tcPr>
                </a:tc>
                <a:tc hMerge="1">
                  <a:tcPr/>
                </a:tc>
                <a:tc hMerge="1">
                  <a:tcPr marL="95264" marR="95264" marT="47632" marB="47632">
                    <a:solidFill>
                      <a:srgbClr val="010101"/>
                    </a:solidFill>
                  </a:tcPr>
                </a:tc>
              </a:tr>
              <a:tr h="4224920">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rPr>
                        <a:t>Publish, present virtually, share, and discuss!</a:t>
                      </a:r>
                      <a:endParaRPr lang="en-US" sz="16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D9D9D9"/>
                          </a:solidFill>
                          <a:latin typeface="Arial" panose="020B0604020202020204"/>
                          <a:cs typeface="Arial" panose="020B0604020202020204"/>
                        </a:rPr>
                        <a:t>Submit your poster and add it to the Research Poster Virtual Library.</a:t>
                      </a:r>
                      <a:br>
                        <a:rPr lang="en-US" sz="1400" b="1" noProof="0" dirty="0">
                          <a:solidFill>
                            <a:srgbClr val="D9D9D9"/>
                          </a:solidFill>
                          <a:latin typeface="Arial" panose="020B0604020202020204"/>
                          <a:cs typeface="Arial" panose="020B0604020202020204"/>
                        </a:rPr>
                      </a:br>
                      <a:br>
                        <a:rPr lang="en-US" sz="1400" b="1" noProof="0" dirty="0">
                          <a:solidFill>
                            <a:srgbClr val="D9D9D9"/>
                          </a:solidFill>
                          <a:latin typeface="Arial" panose="020B0604020202020204"/>
                          <a:cs typeface="Arial" panose="020B0604020202020204"/>
                        </a:rPr>
                      </a:br>
                      <a:r>
                        <a:rPr lang="en-US" sz="1400" b="1" noProof="0" dirty="0">
                          <a:solidFill>
                            <a:schemeClr val="accent4"/>
                          </a:solidFill>
                          <a:latin typeface="Arial" panose="020B0604020202020204"/>
                          <a:cs typeface="Arial" panose="020B0604020202020204"/>
                        </a:rPr>
                        <a:t>Continuous</a:t>
                      </a:r>
                      <a:r>
                        <a:rPr lang="en-US" sz="1400" b="1" noProof="0" dirty="0">
                          <a:solidFill>
                            <a:srgbClr val="D9D9D9"/>
                          </a:solidFill>
                          <a:latin typeface="Arial" panose="020B0604020202020204"/>
                          <a:cs typeface="Arial" panose="020B0604020202020204"/>
                        </a:rPr>
                        <a:t> </a:t>
                      </a:r>
                      <a:r>
                        <a:rPr lang="en-US" sz="1400" b="1" noProof="0" dirty="0">
                          <a:solidFill>
                            <a:srgbClr val="FFC000"/>
                          </a:solidFill>
                          <a:latin typeface="Arial" panose="020B0604020202020204"/>
                          <a:cs typeface="Arial" panose="020B0604020202020204"/>
                        </a:rPr>
                        <a:t>global reach</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Share your research with thousands of students, educators, scientists, and researchers from all over the United States and the World.</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Full-featured poster showcase included</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Present your poster on a  professional full-featured and customizable web page that includes full screen functions, social sharing, your own discussion board, private contact form, narration and more.</a:t>
                      </a:r>
                      <a:endParaRPr lang="en-US" sz="1400" b="0"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1" noProof="0" dirty="0">
                          <a:solidFill>
                            <a:srgbClr val="FFC000"/>
                          </a:solidFill>
                          <a:latin typeface="Arial" panose="020B0604020202020204"/>
                          <a:cs typeface="Arial" panose="020B0604020202020204"/>
                        </a:rPr>
                        <a:t>Convenience for presenter groups and conference coordinators </a:t>
                      </a:r>
                      <a:endParaRPr lang="en-US" sz="1400"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400" b="0" noProof="0" dirty="0">
                          <a:solidFill>
                            <a:srgbClr val="D9D9D9"/>
                          </a:solidFill>
                          <a:latin typeface="Arial" panose="020B0604020202020204"/>
                          <a:cs typeface="Arial" panose="020B0604020202020204"/>
                        </a:rPr>
                        <a:t>Published posters can easily be presented at virtual conferences. Perfect solution for organizers of meetings and conferences.</a:t>
                      </a:r>
                      <a:br>
                        <a:rPr lang="en-US" sz="1400" b="1" noProof="0" dirty="0">
                          <a:solidFill>
                            <a:srgbClr val="D9D9D9"/>
                          </a:solidFill>
                          <a:latin typeface="Arial" panose="020B0604020202020204"/>
                          <a:cs typeface="Arial" panose="020B0604020202020204"/>
                        </a:rPr>
                      </a:br>
                      <a:endParaRPr lang="en-US" sz="1400" b="1"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600" b="1" noProof="0" dirty="0">
                          <a:solidFill>
                            <a:srgbClr val="FFC000"/>
                          </a:solidFill>
                          <a:latin typeface="Arial" panose="020B0604020202020204"/>
                          <a:cs typeface="Arial" panose="020B0604020202020204"/>
                          <a:hlinkClick r:id="rId10"/>
                        </a:rPr>
                        <a:t>https://www.PosterPresentations.com/</a:t>
                      </a:r>
                      <a:r>
                        <a:rPr lang="en-US" sz="1600" b="1" u="sng" noProof="0" dirty="0">
                          <a:solidFill>
                            <a:srgbClr val="FFC000"/>
                          </a:solidFill>
                          <a:latin typeface="Arial" panose="020B0604020202020204"/>
                          <a:cs typeface="Arial" panose="020B0604020202020204"/>
                          <a:hlinkClick r:id="rId10"/>
                        </a:rPr>
                        <a:t>research</a:t>
                      </a:r>
                      <a:endParaRPr lang="en-US" sz="1600" b="1" u="sng"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400" b="1" noProof="0" dirty="0">
                        <a:solidFill>
                          <a:srgbClr val="D9D9D9"/>
                        </a:solidFill>
                        <a:latin typeface="Arial" panose="020B0604020202020204"/>
                        <a:cs typeface="Arial" panose="020B0604020202020204"/>
                      </a:endParaRPr>
                    </a:p>
                  </a:txBody>
                  <a:tcPr marL="95264" marR="95264" marT="47632" marB="47632">
                    <a:solidFill>
                      <a:srgbClr val="003366"/>
                    </a:solidFill>
                  </a:tcPr>
                </a:tc>
                <a:tc hMerge="1">
                  <a:tcPr/>
                </a:tc>
                <a:tc hMerge="1">
                  <a:tcPr marL="95264" marR="95264" marT="47632" marB="47632">
                    <a:solidFill>
                      <a:schemeClr val="accent5">
                        <a:lumMod val="50000"/>
                      </a:schemeClr>
                    </a:solidFill>
                  </a:tcPr>
                </a:tc>
              </a:tr>
              <a:tr h="770816">
                <a:tc gridSpan="3">
                  <a:txBody>
                    <a:bodyPr/>
                    <a:lstStyle/>
                    <a:p>
                      <a:endParaRPr lang="en-US" sz="1300" dirty="0">
                        <a:solidFill>
                          <a:srgbClr val="1F3A4E"/>
                        </a:solidFill>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cPr/>
                </a:tc>
                <a:tc hMerge="1">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r>
              <a:tr h="560893">
                <a:tc>
                  <a:txBody>
                    <a:bodyPr/>
                    <a:lstStyle/>
                    <a:p>
                      <a:pPr>
                        <a:lnSpc>
                          <a:spcPct val="100000"/>
                        </a:lnSpc>
                      </a:pPr>
                      <a:r>
                        <a:rPr lang="en-US" sz="1000" dirty="0">
                          <a:solidFill>
                            <a:schemeClr val="bg1">
                              <a:lumMod val="85000"/>
                            </a:schemeClr>
                          </a:solidFill>
                          <a:latin typeface="Arial" panose="020B0604020202020204"/>
                          <a:cs typeface="Arial" panose="020B0604020202020204"/>
                        </a:rPr>
                        <a:t>© 2020</a:t>
                      </a:r>
                      <a:r>
                        <a:rPr lang="en-US" sz="1000" baseline="0" dirty="0">
                          <a:solidFill>
                            <a:schemeClr val="bg1">
                              <a:lumMod val="85000"/>
                            </a:schemeClr>
                          </a:solidFill>
                          <a:latin typeface="Arial" panose="020B0604020202020204"/>
                          <a:cs typeface="Arial" panose="020B0604020202020204"/>
                        </a:rPr>
                        <a:t> </a:t>
                      </a:r>
                      <a:r>
                        <a:rPr lang="en-US" sz="1000" dirty="0" err="1">
                          <a:solidFill>
                            <a:schemeClr val="bg1">
                              <a:lumMod val="85000"/>
                            </a:schemeClr>
                          </a:solidFill>
                          <a:latin typeface="Arial" panose="020B0604020202020204"/>
                          <a:cs typeface="Arial" panose="020B0604020202020204"/>
                        </a:rPr>
                        <a:t>PosterPresentations.com</a:t>
                      </a:r>
                      <a:br>
                        <a:rPr lang="en-US" sz="1000" dirty="0">
                          <a:solidFill>
                            <a:schemeClr val="bg1">
                              <a:lumMod val="85000"/>
                            </a:schemeClr>
                          </a:solidFill>
                          <a:latin typeface="Arial" panose="020B0604020202020204"/>
                          <a:cs typeface="Arial" panose="020B0604020202020204"/>
                        </a:rPr>
                      </a:br>
                      <a:r>
                        <a:rPr lang="en-US" sz="1000" dirty="0">
                          <a:solidFill>
                            <a:schemeClr val="bg1">
                              <a:lumMod val="85000"/>
                            </a:schemeClr>
                          </a:solidFill>
                          <a:latin typeface="Arial" panose="020B0604020202020204"/>
                          <a:cs typeface="Arial" panose="020B0604020202020204"/>
                        </a:rPr>
                        <a:t>2117 Fourth Street ,</a:t>
                      </a:r>
                      <a:r>
                        <a:rPr lang="en-US" sz="1000" baseline="0" dirty="0">
                          <a:solidFill>
                            <a:schemeClr val="bg1">
                              <a:lumMod val="85000"/>
                            </a:schemeClr>
                          </a:solidFill>
                          <a:latin typeface="Arial" panose="020B0604020202020204"/>
                          <a:cs typeface="Arial" panose="020B0604020202020204"/>
                        </a:rPr>
                        <a:t> STE C        </a:t>
                      </a:r>
                      <a:endParaRPr lang="en-US" sz="1000" baseline="0" dirty="0">
                        <a:solidFill>
                          <a:schemeClr val="bg1">
                            <a:lumMod val="85000"/>
                          </a:schemeClr>
                        </a:solidFill>
                        <a:latin typeface="Arial" panose="020B0604020202020204"/>
                        <a:cs typeface="Arial" panose="020B0604020202020204"/>
                      </a:endParaRPr>
                    </a:p>
                    <a:p>
                      <a:pPr>
                        <a:lnSpc>
                          <a:spcPct val="100000"/>
                        </a:lnSpc>
                      </a:pPr>
                      <a:r>
                        <a:rPr lang="en-US" sz="1000" baseline="0" dirty="0">
                          <a:solidFill>
                            <a:schemeClr val="bg1">
                              <a:lumMod val="85000"/>
                            </a:schemeClr>
                          </a:solidFill>
                          <a:latin typeface="Arial" panose="020B0604020202020204"/>
                          <a:cs typeface="Arial" panose="020B0604020202020204"/>
                        </a:rPr>
                        <a:t>Berkeley CA 94710 USA</a:t>
                      </a:r>
                      <a:endParaRPr lang="en-US" sz="1000" dirty="0">
                        <a:solidFill>
                          <a:schemeClr val="bg1">
                            <a:lumMod val="85000"/>
                          </a:schemeClr>
                        </a:solidFill>
                        <a:latin typeface="Arial" panose="020B0604020202020204"/>
                        <a:cs typeface="Arial" panose="020B0604020202020204"/>
                      </a:endParaRPr>
                    </a:p>
                  </a:txBody>
                  <a:tcPr marL="106881" marR="53440" marT="70140" marB="23380">
                    <a:solidFill>
                      <a:srgbClr val="010101"/>
                    </a:solidFill>
                  </a:tcPr>
                </a:tc>
                <a:tc gridSpan="2">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1300" b="1" dirty="0">
                          <a:solidFill>
                            <a:srgbClr val="D0D0D0"/>
                          </a:solidFill>
                          <a:latin typeface="Arial" panose="020B0604020202020204"/>
                          <a:cs typeface="Arial" panose="020B0604020202020204"/>
                        </a:rPr>
                        <a:t>For poster-making tutorials</a:t>
                      </a:r>
                      <a:r>
                        <a:rPr lang="en-US" sz="1300" b="1" baseline="0" dirty="0">
                          <a:solidFill>
                            <a:srgbClr val="D0D0D0"/>
                          </a:solidFill>
                          <a:latin typeface="Arial" panose="020B0604020202020204"/>
                          <a:cs typeface="Arial" panose="020B0604020202020204"/>
                        </a:rPr>
                        <a:t> visit:</a:t>
                      </a:r>
                      <a:endParaRPr lang="en-US" sz="1300"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900" b="1" dirty="0">
                          <a:solidFill>
                            <a:srgbClr val="FFC000"/>
                          </a:solidFill>
                          <a:latin typeface="Arial" panose="020B0604020202020204"/>
                          <a:cs typeface="Arial" panose="020B0604020202020204"/>
                        </a:rPr>
                        <a:t>https://</a:t>
                      </a:r>
                      <a:r>
                        <a:rPr lang="en-US" sz="900" b="1" dirty="0" err="1">
                          <a:solidFill>
                            <a:srgbClr val="FFC000"/>
                          </a:solidFill>
                          <a:latin typeface="Arial" panose="020B0604020202020204"/>
                          <a:cs typeface="Arial" panose="020B0604020202020204"/>
                        </a:rPr>
                        <a:t>www.posterpresentations.com</a:t>
                      </a:r>
                      <a:r>
                        <a:rPr lang="en-US" sz="900" b="1" dirty="0">
                          <a:solidFill>
                            <a:srgbClr val="FFC000"/>
                          </a:solidFill>
                          <a:latin typeface="Arial" panose="020B0604020202020204"/>
                          <a:cs typeface="Arial" panose="020B0604020202020204"/>
                        </a:rPr>
                        <a:t>/</a:t>
                      </a:r>
                      <a:r>
                        <a:rPr lang="en-US" sz="900" b="1" dirty="0" err="1">
                          <a:solidFill>
                            <a:srgbClr val="FFC000"/>
                          </a:solidFill>
                          <a:latin typeface="Arial" panose="020B0604020202020204"/>
                          <a:cs typeface="Arial" panose="020B0604020202020204"/>
                        </a:rPr>
                        <a:t>helpdesk.html</a:t>
                      </a:r>
                      <a:endParaRPr lang="en-US" sz="900" dirty="0">
                        <a:solidFill>
                          <a:schemeClr val="bg1">
                            <a:lumMod val="85000"/>
                          </a:schemeClr>
                        </a:solidFill>
                        <a:latin typeface="Arial" panose="020B0604020202020204"/>
                        <a:cs typeface="Arial" panose="020B0604020202020204"/>
                      </a:endParaRPr>
                    </a:p>
                  </a:txBody>
                  <a:tcPr marL="95264" marR="95264" marT="47632" marB="47632">
                    <a:solidFill>
                      <a:srgbClr val="010101"/>
                    </a:solidFill>
                  </a:tcPr>
                </a:tc>
                <a:tc hMerge="1">
                  <a:tcPr marL="95264" marR="95264" marT="47632" marB="47632">
                    <a:solidFill>
                      <a:srgbClr val="010101"/>
                    </a:solidFill>
                  </a:tcPr>
                </a:tc>
              </a:tr>
            </a:tbl>
          </a:graphicData>
        </a:graphic>
      </p:graphicFrame>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2675255" rtl="0" eaLnBrk="1" latinLnBrk="0" hangingPunct="1">
        <a:spcBef>
          <a:spcPct val="0"/>
        </a:spcBef>
        <a:buNone/>
        <a:defRPr sz="5335" kern="1200">
          <a:solidFill>
            <a:schemeClr val="bg1"/>
          </a:solidFill>
          <a:latin typeface="Trebuchet MS" panose="020B0603020202020204" pitchFamily="34" charset="0"/>
          <a:ea typeface="+mj-ea"/>
          <a:cs typeface="+mj-cs"/>
        </a:defRPr>
      </a:lvl1pPr>
    </p:titleStyle>
    <p:bodyStyle>
      <a:lvl1pPr marL="1003300" indent="-1003300" algn="l" defTabSz="2675255" rtl="0" eaLnBrk="1" latinLnBrk="0" hangingPunct="1">
        <a:spcBef>
          <a:spcPct val="20000"/>
        </a:spcBef>
        <a:buFont typeface="Arial" panose="020B0604020202020204" pitchFamily="34" charset="0"/>
        <a:buChar char="•"/>
        <a:defRPr sz="9385" kern="1200">
          <a:solidFill>
            <a:schemeClr val="tx1"/>
          </a:solidFill>
          <a:latin typeface="+mn-lt"/>
          <a:ea typeface="+mn-ea"/>
          <a:cs typeface="+mn-cs"/>
        </a:defRPr>
      </a:lvl1pPr>
      <a:lvl2pPr marL="2173605" indent="-836295" algn="l" defTabSz="2675255" rtl="0" eaLnBrk="1" latinLnBrk="0" hangingPunct="1">
        <a:spcBef>
          <a:spcPct val="20000"/>
        </a:spcBef>
        <a:buFont typeface="Arial" panose="020B0604020202020204" pitchFamily="34" charset="0"/>
        <a:buChar char="–"/>
        <a:defRPr sz="8215" kern="1200">
          <a:solidFill>
            <a:schemeClr val="tx1"/>
          </a:solidFill>
          <a:latin typeface="+mn-lt"/>
          <a:ea typeface="+mn-ea"/>
          <a:cs typeface="+mn-cs"/>
        </a:defRPr>
      </a:lvl2pPr>
      <a:lvl3pPr marL="3343910" indent="-668655" algn="l" defTabSz="2675255" rtl="0" eaLnBrk="1" latinLnBrk="0" hangingPunct="1">
        <a:spcBef>
          <a:spcPct val="20000"/>
        </a:spcBef>
        <a:buFont typeface="Arial" panose="020B0604020202020204" pitchFamily="34" charset="0"/>
        <a:buChar char="•"/>
        <a:defRPr sz="7040" kern="1200">
          <a:solidFill>
            <a:schemeClr val="tx1"/>
          </a:solidFill>
          <a:latin typeface="+mn-lt"/>
          <a:ea typeface="+mn-ea"/>
          <a:cs typeface="+mn-cs"/>
        </a:defRPr>
      </a:lvl3pPr>
      <a:lvl4pPr marL="468185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4pPr>
      <a:lvl5pPr marL="60191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5pPr>
      <a:lvl6pPr marL="735711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6pPr>
      <a:lvl7pPr marL="869442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7pPr>
      <a:lvl8pPr marL="100323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8pPr>
      <a:lvl9pPr marL="1136967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9pPr>
    </p:bodyStyle>
    <p:otherStyle>
      <a:defPPr>
        <a:defRPr lang="en-US"/>
      </a:defPPr>
      <a:lvl1pPr marL="0" algn="l" defTabSz="2675255" rtl="0" eaLnBrk="1" latinLnBrk="0" hangingPunct="1">
        <a:defRPr sz="5225" kern="1200">
          <a:solidFill>
            <a:schemeClr val="tx1"/>
          </a:solidFill>
          <a:latin typeface="+mn-lt"/>
          <a:ea typeface="+mn-ea"/>
          <a:cs typeface="+mn-cs"/>
        </a:defRPr>
      </a:lvl1pPr>
      <a:lvl2pPr marL="1337310" algn="l" defTabSz="2675255" rtl="0" eaLnBrk="1" latinLnBrk="0" hangingPunct="1">
        <a:defRPr sz="5225" kern="1200">
          <a:solidFill>
            <a:schemeClr val="tx1"/>
          </a:solidFill>
          <a:latin typeface="+mn-lt"/>
          <a:ea typeface="+mn-ea"/>
          <a:cs typeface="+mn-cs"/>
        </a:defRPr>
      </a:lvl2pPr>
      <a:lvl3pPr marL="2675255" algn="l" defTabSz="2675255" rtl="0" eaLnBrk="1" latinLnBrk="0" hangingPunct="1">
        <a:defRPr sz="5225" kern="1200">
          <a:solidFill>
            <a:schemeClr val="tx1"/>
          </a:solidFill>
          <a:latin typeface="+mn-lt"/>
          <a:ea typeface="+mn-ea"/>
          <a:cs typeface="+mn-cs"/>
        </a:defRPr>
      </a:lvl3pPr>
      <a:lvl4pPr marL="4012565" algn="l" defTabSz="2675255" rtl="0" eaLnBrk="1" latinLnBrk="0" hangingPunct="1">
        <a:defRPr sz="5225" kern="1200">
          <a:solidFill>
            <a:schemeClr val="tx1"/>
          </a:solidFill>
          <a:latin typeface="+mn-lt"/>
          <a:ea typeface="+mn-ea"/>
          <a:cs typeface="+mn-cs"/>
        </a:defRPr>
      </a:lvl4pPr>
      <a:lvl5pPr marL="5350510" algn="l" defTabSz="2675255" rtl="0" eaLnBrk="1" latinLnBrk="0" hangingPunct="1">
        <a:defRPr sz="5225" kern="1200">
          <a:solidFill>
            <a:schemeClr val="tx1"/>
          </a:solidFill>
          <a:latin typeface="+mn-lt"/>
          <a:ea typeface="+mn-ea"/>
          <a:cs typeface="+mn-cs"/>
        </a:defRPr>
      </a:lvl5pPr>
      <a:lvl6pPr marL="6687820" algn="l" defTabSz="2675255" rtl="0" eaLnBrk="1" latinLnBrk="0" hangingPunct="1">
        <a:defRPr sz="5225" kern="1200">
          <a:solidFill>
            <a:schemeClr val="tx1"/>
          </a:solidFill>
          <a:latin typeface="+mn-lt"/>
          <a:ea typeface="+mn-ea"/>
          <a:cs typeface="+mn-cs"/>
        </a:defRPr>
      </a:lvl6pPr>
      <a:lvl7pPr marL="8025765" algn="l" defTabSz="2675255" rtl="0" eaLnBrk="1" latinLnBrk="0" hangingPunct="1">
        <a:defRPr sz="5225" kern="1200">
          <a:solidFill>
            <a:schemeClr val="tx1"/>
          </a:solidFill>
          <a:latin typeface="+mn-lt"/>
          <a:ea typeface="+mn-ea"/>
          <a:cs typeface="+mn-cs"/>
        </a:defRPr>
      </a:lvl7pPr>
      <a:lvl8pPr marL="9363075" algn="l" defTabSz="2675255" rtl="0" eaLnBrk="1" latinLnBrk="0" hangingPunct="1">
        <a:defRPr sz="5225" kern="1200">
          <a:solidFill>
            <a:schemeClr val="tx1"/>
          </a:solidFill>
          <a:latin typeface="+mn-lt"/>
          <a:ea typeface="+mn-ea"/>
          <a:cs typeface="+mn-cs"/>
        </a:defRPr>
      </a:lvl8pPr>
      <a:lvl9pPr marL="10701020" algn="l" defTabSz="2675255" rtl="0" eaLnBrk="1" latinLnBrk="0" hangingPunct="1">
        <a:defRPr sz="5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10.webp"/><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606195" y="3063162"/>
            <a:ext cx="6704542" cy="567690"/>
          </a:xfrm>
        </p:spPr>
        <p:txBody>
          <a:bodyPr/>
          <a:lstStyle/>
          <a:p>
            <a:r>
              <a:rPr lang="en-US" sz="2000">
                <a:solidFill>
                  <a:schemeClr val="accent5">
                    <a:lumMod val="50000"/>
                  </a:schemeClr>
                </a:solidFill>
              </a:rPr>
              <a:t>Text size should be 20</a:t>
            </a:r>
            <a:endParaRPr lang="en-US" sz="2000">
              <a:solidFill>
                <a:schemeClr val="accent5">
                  <a:lumMod val="50000"/>
                </a:schemeClr>
              </a:solidFill>
            </a:endParaRPr>
          </a:p>
        </p:txBody>
      </p:sp>
      <p:sp>
        <p:nvSpPr>
          <p:cNvPr id="299" name="Text Placeholder 298"/>
          <p:cNvSpPr>
            <a:spLocks noGrp="1"/>
          </p:cNvSpPr>
          <p:nvPr>
            <p:ph type="body" sz="quarter" idx="11"/>
          </p:nvPr>
        </p:nvSpPr>
        <p:spPr>
          <a:xfrm>
            <a:off x="608842" y="2579876"/>
            <a:ext cx="6699250" cy="534670"/>
          </a:xfrm>
        </p:spPr>
        <p:txBody>
          <a:bodyPr/>
          <a:lstStyle/>
          <a:p>
            <a:r>
              <a:rPr lang="en-US" sz="2800">
                <a:sym typeface="+mn-ea"/>
              </a:rPr>
              <a:t>Abstract &amp; </a:t>
            </a:r>
            <a:r>
              <a:rPr lang="en-US" sz="2800">
                <a:solidFill>
                  <a:schemeClr val="accent5">
                    <a:lumMod val="50000"/>
                  </a:schemeClr>
                </a:solidFill>
              </a:rPr>
              <a:t>Introduction </a:t>
            </a:r>
            <a:endParaRPr lang="en-US" sz="2800">
              <a:solidFill>
                <a:schemeClr val="accent5">
                  <a:lumMod val="50000"/>
                </a:schemeClr>
              </a:solidFill>
            </a:endParaRPr>
          </a:p>
        </p:txBody>
      </p:sp>
      <p:sp>
        <p:nvSpPr>
          <p:cNvPr id="302" name="Text Placeholder 301"/>
          <p:cNvSpPr>
            <a:spLocks noGrp="1"/>
          </p:cNvSpPr>
          <p:nvPr>
            <p:ph type="body" sz="quarter" idx="19"/>
          </p:nvPr>
        </p:nvSpPr>
        <p:spPr>
          <a:xfrm>
            <a:off x="605666" y="9273095"/>
            <a:ext cx="6705600" cy="567690"/>
          </a:xfrm>
        </p:spPr>
        <p:txBody>
          <a:bodyPr/>
          <a:lstStyle/>
          <a:p>
            <a:r>
              <a:rPr lang="en-US" sz="2000">
                <a:sym typeface="+mn-ea"/>
              </a:rPr>
              <a:t>Text size should be 20</a:t>
            </a:r>
            <a:endParaRPr lang="en-US">
              <a:solidFill>
                <a:schemeClr val="accent5">
                  <a:lumMod val="50000"/>
                </a:schemeClr>
              </a:solidFill>
            </a:endParaRPr>
          </a:p>
        </p:txBody>
      </p:sp>
      <p:sp>
        <p:nvSpPr>
          <p:cNvPr id="303" name="Text Placeholder 302"/>
          <p:cNvSpPr>
            <a:spLocks noGrp="1"/>
          </p:cNvSpPr>
          <p:nvPr>
            <p:ph type="body" sz="quarter" idx="20"/>
          </p:nvPr>
        </p:nvSpPr>
        <p:spPr>
          <a:xfrm>
            <a:off x="608313" y="8785543"/>
            <a:ext cx="6700308" cy="534670"/>
          </a:xfrm>
        </p:spPr>
        <p:txBody>
          <a:bodyPr/>
          <a:lstStyle/>
          <a:p>
            <a:r>
              <a:rPr lang="en-US" sz="2800">
                <a:solidFill>
                  <a:schemeClr val="accent5">
                    <a:lumMod val="50000"/>
                  </a:schemeClr>
                </a:solidFill>
              </a:rPr>
              <a:t>Objectives</a:t>
            </a:r>
            <a:endParaRPr lang="en-US" sz="2800">
              <a:solidFill>
                <a:schemeClr val="accent5">
                  <a:lumMod val="50000"/>
                </a:schemeClr>
              </a:solidFill>
            </a:endParaRPr>
          </a:p>
        </p:txBody>
      </p:sp>
      <p:sp>
        <p:nvSpPr>
          <p:cNvPr id="304" name="Text Placeholder 303"/>
          <p:cNvSpPr>
            <a:spLocks noGrp="1"/>
          </p:cNvSpPr>
          <p:nvPr>
            <p:ph type="body" sz="quarter" idx="21"/>
          </p:nvPr>
        </p:nvSpPr>
        <p:spPr>
          <a:xfrm>
            <a:off x="7724776" y="3079513"/>
            <a:ext cx="13813365" cy="567690"/>
          </a:xfrm>
        </p:spPr>
        <p:txBody>
          <a:bodyPr/>
          <a:lstStyle/>
          <a:p>
            <a:r>
              <a:rPr lang="en-US" sz="2000">
                <a:sym typeface="+mn-ea"/>
              </a:rPr>
              <a:t>Text size should be 20</a:t>
            </a:r>
            <a:endParaRPr lang="en-US">
              <a:solidFill>
                <a:schemeClr val="accent5">
                  <a:lumMod val="50000"/>
                </a:schemeClr>
              </a:solidFill>
            </a:endParaRPr>
          </a:p>
        </p:txBody>
      </p:sp>
      <p:sp>
        <p:nvSpPr>
          <p:cNvPr id="305" name="Text Placeholder 304"/>
          <p:cNvSpPr>
            <a:spLocks noGrp="1"/>
          </p:cNvSpPr>
          <p:nvPr>
            <p:ph type="body" sz="quarter" idx="22"/>
          </p:nvPr>
        </p:nvSpPr>
        <p:spPr>
          <a:xfrm>
            <a:off x="7724776" y="2579876"/>
            <a:ext cx="13813366" cy="534670"/>
          </a:xfrm>
        </p:spPr>
        <p:txBody>
          <a:bodyPr/>
          <a:lstStyle/>
          <a:p>
            <a:r>
              <a:rPr lang="en-US" sz="2800">
                <a:solidFill>
                  <a:schemeClr val="accent5">
                    <a:lumMod val="50000"/>
                  </a:schemeClr>
                </a:solidFill>
              </a:rPr>
              <a:t>Methodology</a:t>
            </a:r>
            <a:endParaRPr lang="en-US" sz="2800">
              <a:solidFill>
                <a:schemeClr val="accent5">
                  <a:lumMod val="50000"/>
                </a:schemeClr>
              </a:solidFill>
            </a:endParaRPr>
          </a:p>
        </p:txBody>
      </p:sp>
      <p:sp>
        <p:nvSpPr>
          <p:cNvPr id="306" name="Text Placeholder 305"/>
          <p:cNvSpPr>
            <a:spLocks noGrp="1"/>
          </p:cNvSpPr>
          <p:nvPr>
            <p:ph type="body" sz="quarter" idx="23"/>
          </p:nvPr>
        </p:nvSpPr>
        <p:spPr>
          <a:xfrm>
            <a:off x="7724776" y="10987985"/>
            <a:ext cx="13813366" cy="567690"/>
          </a:xfrm>
        </p:spPr>
        <p:txBody>
          <a:bodyPr/>
          <a:lstStyle/>
          <a:p>
            <a:r>
              <a:rPr lang="en-US" sz="2000">
                <a:sym typeface="+mn-ea"/>
              </a:rPr>
              <a:t>Text size should be 20</a:t>
            </a:r>
            <a:endParaRPr lang="en-US">
              <a:solidFill>
                <a:schemeClr val="accent5">
                  <a:lumMod val="50000"/>
                </a:schemeClr>
              </a:solidFill>
            </a:endParaRPr>
          </a:p>
        </p:txBody>
      </p:sp>
      <p:sp>
        <p:nvSpPr>
          <p:cNvPr id="307" name="Text Placeholder 306"/>
          <p:cNvSpPr>
            <a:spLocks noGrp="1"/>
          </p:cNvSpPr>
          <p:nvPr>
            <p:ph type="body" sz="quarter" idx="24"/>
          </p:nvPr>
        </p:nvSpPr>
        <p:spPr>
          <a:xfrm>
            <a:off x="7724776" y="10484379"/>
            <a:ext cx="13813366" cy="534670"/>
          </a:xfrm>
        </p:spPr>
        <p:txBody>
          <a:bodyPr/>
          <a:lstStyle/>
          <a:p>
            <a:r>
              <a:rPr lang="en-US" sz="2800">
                <a:solidFill>
                  <a:schemeClr val="accent5">
                    <a:lumMod val="50000"/>
                  </a:schemeClr>
                </a:solidFill>
              </a:rPr>
              <a:t>Result</a:t>
            </a:r>
            <a:endParaRPr lang="en-US" sz="2800">
              <a:solidFill>
                <a:schemeClr val="accent5">
                  <a:lumMod val="50000"/>
                </a:schemeClr>
              </a:solidFill>
            </a:endParaRPr>
          </a:p>
        </p:txBody>
      </p:sp>
      <p:sp>
        <p:nvSpPr>
          <p:cNvPr id="309" name="Text Placeholder 308"/>
          <p:cNvSpPr>
            <a:spLocks noGrp="1"/>
          </p:cNvSpPr>
          <p:nvPr>
            <p:ph type="body" sz="quarter" idx="26"/>
          </p:nvPr>
        </p:nvSpPr>
        <p:spPr>
          <a:xfrm>
            <a:off x="21973955" y="3083482"/>
            <a:ext cx="6698012" cy="567690"/>
          </a:xfrm>
        </p:spPr>
        <p:txBody>
          <a:bodyPr/>
          <a:lstStyle/>
          <a:p>
            <a:r>
              <a:rPr lang="en-US" sz="2000">
                <a:sym typeface="+mn-ea"/>
              </a:rPr>
              <a:t>Text size should be 20</a:t>
            </a:r>
            <a:endParaRPr lang="en-US">
              <a:solidFill>
                <a:schemeClr val="accent5">
                  <a:lumMod val="50000"/>
                </a:schemeClr>
              </a:solidFill>
            </a:endParaRPr>
          </a:p>
        </p:txBody>
      </p:sp>
      <p:sp>
        <p:nvSpPr>
          <p:cNvPr id="310" name="Text Placeholder 309"/>
          <p:cNvSpPr>
            <a:spLocks noGrp="1"/>
          </p:cNvSpPr>
          <p:nvPr>
            <p:ph type="body" sz="quarter" idx="27"/>
          </p:nvPr>
        </p:nvSpPr>
        <p:spPr>
          <a:xfrm>
            <a:off x="21973955" y="11316285"/>
            <a:ext cx="6698012" cy="534670"/>
          </a:xfrm>
        </p:spPr>
        <p:txBody>
          <a:bodyPr/>
          <a:lstStyle/>
          <a:p>
            <a:r>
              <a:rPr lang="en-US" sz="2800">
                <a:solidFill>
                  <a:schemeClr val="accent5">
                    <a:lumMod val="50000"/>
                  </a:schemeClr>
                </a:solidFill>
              </a:rPr>
              <a:t>References</a:t>
            </a:r>
            <a:endParaRPr lang="en-US" sz="2800">
              <a:solidFill>
                <a:schemeClr val="accent5">
                  <a:lumMod val="50000"/>
                </a:schemeClr>
              </a:solidFill>
            </a:endParaRPr>
          </a:p>
        </p:txBody>
      </p:sp>
      <p:sp>
        <p:nvSpPr>
          <p:cNvPr id="311" name="Text Placeholder 310"/>
          <p:cNvSpPr>
            <a:spLocks noGrp="1"/>
          </p:cNvSpPr>
          <p:nvPr>
            <p:ph type="body" sz="quarter" idx="28"/>
          </p:nvPr>
        </p:nvSpPr>
        <p:spPr>
          <a:xfrm>
            <a:off x="21972279" y="11819891"/>
            <a:ext cx="6701366" cy="937260"/>
          </a:xfrm>
        </p:spPr>
        <p:txBody>
          <a:bodyPr/>
          <a:lstStyle/>
          <a:p>
            <a:r>
              <a:rPr lang="en-US" sz="2000">
                <a:sym typeface="+mn-ea"/>
              </a:rPr>
              <a:t>(Not more than “Five References”)</a:t>
            </a:r>
            <a:endParaRPr lang="en-US" sz="2000">
              <a:sym typeface="+mn-ea"/>
            </a:endParaRPr>
          </a:p>
          <a:p>
            <a:r>
              <a:rPr lang="en-US" sz="2000">
                <a:sym typeface="+mn-ea"/>
              </a:rPr>
              <a:t>Text size should be 20</a:t>
            </a:r>
            <a:endParaRPr lang="en-US">
              <a:solidFill>
                <a:schemeClr val="accent5">
                  <a:lumMod val="50000"/>
                </a:schemeClr>
              </a:solidFill>
            </a:endParaRPr>
          </a:p>
        </p:txBody>
      </p:sp>
      <p:sp>
        <p:nvSpPr>
          <p:cNvPr id="312" name="Text Placeholder 311"/>
          <p:cNvSpPr>
            <a:spLocks noGrp="1"/>
          </p:cNvSpPr>
          <p:nvPr>
            <p:ph type="body" sz="quarter" idx="29"/>
          </p:nvPr>
        </p:nvSpPr>
        <p:spPr>
          <a:xfrm>
            <a:off x="21975225" y="6685627"/>
            <a:ext cx="6698012" cy="534670"/>
          </a:xfrm>
        </p:spPr>
        <p:txBody>
          <a:bodyPr/>
          <a:lstStyle/>
          <a:p>
            <a:r>
              <a:rPr lang="en-US" sz="2800">
                <a:solidFill>
                  <a:schemeClr val="accent5">
                    <a:lumMod val="50000"/>
                  </a:schemeClr>
                </a:solidFill>
              </a:rPr>
              <a:t>Conclusion &amp; Future Work</a:t>
            </a:r>
            <a:endParaRPr lang="en-US" sz="2800">
              <a:solidFill>
                <a:schemeClr val="accent5">
                  <a:lumMod val="50000"/>
                </a:schemeClr>
              </a:solidFill>
            </a:endParaRPr>
          </a:p>
        </p:txBody>
      </p:sp>
      <p:sp>
        <p:nvSpPr>
          <p:cNvPr id="313" name="Text Placeholder 312"/>
          <p:cNvSpPr>
            <a:spLocks noGrp="1"/>
          </p:cNvSpPr>
          <p:nvPr>
            <p:ph type="body" sz="quarter" idx="30"/>
          </p:nvPr>
        </p:nvSpPr>
        <p:spPr>
          <a:xfrm>
            <a:off x="21973549" y="7189233"/>
            <a:ext cx="6701366" cy="567690"/>
          </a:xfrm>
        </p:spPr>
        <p:txBody>
          <a:bodyPr/>
          <a:lstStyle/>
          <a:p>
            <a:r>
              <a:rPr lang="en-US" sz="2000">
                <a:sym typeface="+mn-ea"/>
              </a:rPr>
              <a:t>Text size should be 20</a:t>
            </a:r>
            <a:endParaRPr lang="en-US">
              <a:solidFill>
                <a:schemeClr val="accent5">
                  <a:lumMod val="50000"/>
                </a:schemeClr>
              </a:solidFill>
            </a:endParaRPr>
          </a:p>
        </p:txBody>
      </p:sp>
      <p:sp>
        <p:nvSpPr>
          <p:cNvPr id="351" name="Text Placeholder 350"/>
          <p:cNvSpPr>
            <a:spLocks noGrp="1"/>
          </p:cNvSpPr>
          <p:nvPr>
            <p:ph type="body" sz="quarter" idx="150"/>
          </p:nvPr>
        </p:nvSpPr>
        <p:spPr>
          <a:xfrm>
            <a:off x="3958273" y="1488380"/>
            <a:ext cx="21447761" cy="598230"/>
          </a:xfrm>
        </p:spPr>
        <p:txBody>
          <a:bodyPr>
            <a:normAutofit fontScale="82500"/>
          </a:bodyPr>
          <a:lstStyle/>
          <a:p>
            <a:r>
              <a:rPr lang="en-US" b="1">
                <a:solidFill>
                  <a:schemeClr val="accent5">
                    <a:lumMod val="50000"/>
                  </a:schemeClr>
                </a:solidFill>
              </a:rPr>
              <a:t>Authors Name</a:t>
            </a:r>
            <a:endParaRPr lang="en-US" b="1">
              <a:solidFill>
                <a:schemeClr val="accent5">
                  <a:lumMod val="50000"/>
                </a:schemeClr>
              </a:solidFill>
            </a:endParaRPr>
          </a:p>
        </p:txBody>
      </p:sp>
      <p:sp>
        <p:nvSpPr>
          <p:cNvPr id="352" name="Text Placeholder 351"/>
          <p:cNvSpPr>
            <a:spLocks noGrp="1"/>
          </p:cNvSpPr>
          <p:nvPr>
            <p:ph type="body" sz="quarter" idx="184"/>
          </p:nvPr>
        </p:nvSpPr>
        <p:spPr>
          <a:xfrm>
            <a:off x="9996488" y="232410"/>
            <a:ext cx="9371330" cy="634365"/>
          </a:xfrm>
        </p:spPr>
        <p:txBody>
          <a:bodyPr>
            <a:noAutofit/>
          </a:bodyPr>
          <a:lstStyle/>
          <a:p>
            <a:r>
              <a:rPr lang="en-US" sz="4000" b="1">
                <a:sym typeface="+mn-ea"/>
              </a:rPr>
              <a:t>Paper ID: </a:t>
            </a:r>
            <a:endParaRPr lang="en-US" sz="4000" b="1">
              <a:solidFill>
                <a:schemeClr val="accent5">
                  <a:lumMod val="50000"/>
                </a:schemeClr>
              </a:solidFill>
              <a:sym typeface="+mn-ea"/>
            </a:endParaRPr>
          </a:p>
        </p:txBody>
      </p:sp>
      <p:sp>
        <p:nvSpPr>
          <p:cNvPr id="353" name="Text Placeholder 352"/>
          <p:cNvSpPr>
            <a:spLocks noGrp="1"/>
          </p:cNvSpPr>
          <p:nvPr>
            <p:ph type="body" sz="quarter" idx="185"/>
          </p:nvPr>
        </p:nvSpPr>
        <p:spPr>
          <a:xfrm>
            <a:off x="3958273" y="866751"/>
            <a:ext cx="21447761" cy="834414"/>
          </a:xfrm>
        </p:spPr>
        <p:txBody>
          <a:bodyPr/>
          <a:lstStyle/>
          <a:p>
            <a:r>
              <a:rPr lang="en-US" sz="3600" b="1" dirty="0">
                <a:solidFill>
                  <a:schemeClr val="accent5">
                    <a:lumMod val="50000"/>
                  </a:schemeClr>
                </a:solidFill>
              </a:rPr>
              <a:t>Paper Title  </a:t>
            </a:r>
            <a:endParaRPr lang="en-US" sz="3600" b="1" dirty="0">
              <a:solidFill>
                <a:schemeClr val="accent5">
                  <a:lumMod val="50000"/>
                </a:schemeClr>
              </a:solidFill>
            </a:endParaRPr>
          </a:p>
        </p:txBody>
      </p:sp>
      <p:pic>
        <p:nvPicPr>
          <p:cNvPr id="2" name="Picture 1" descr="ps-bdc-log.-06"/>
          <p:cNvPicPr>
            <a:picLocks noChangeAspect="1"/>
          </p:cNvPicPr>
          <p:nvPr/>
        </p:nvPicPr>
        <p:blipFill>
          <a:blip r:embed="rId1"/>
          <a:stretch>
            <a:fillRect/>
          </a:stretch>
        </p:blipFill>
        <p:spPr>
          <a:xfrm>
            <a:off x="25457785" y="497205"/>
            <a:ext cx="3538855" cy="1386205"/>
          </a:xfrm>
          <a:prstGeom prst="rect">
            <a:avLst/>
          </a:prstGeom>
        </p:spPr>
      </p:pic>
      <p:pic>
        <p:nvPicPr>
          <p:cNvPr id="3" name="Picture 2"/>
          <p:cNvPicPr/>
          <p:nvPr/>
        </p:nvPicPr>
        <p:blipFill>
          <a:blip r:embed="rId2"/>
          <a:stretch>
            <a:fillRect/>
          </a:stretch>
        </p:blipFill>
        <p:spPr>
          <a:xfrm>
            <a:off x="193040" y="232410"/>
            <a:ext cx="2083435" cy="1677035"/>
          </a:xfrm>
          <a:prstGeom prst="rect">
            <a:avLst/>
          </a:prstGeom>
        </p:spPr>
      </p:pic>
      <p:sp>
        <p:nvSpPr>
          <p:cNvPr id="4" name="Text Box 3"/>
          <p:cNvSpPr txBox="1"/>
          <p:nvPr/>
        </p:nvSpPr>
        <p:spPr>
          <a:xfrm>
            <a:off x="8855710" y="6217920"/>
            <a:ext cx="9753600" cy="306705"/>
          </a:xfrm>
          <a:prstGeom prst="rect">
            <a:avLst/>
          </a:prstGeom>
          <a:noFill/>
        </p:spPr>
        <p:txBody>
          <a:bodyPr wrap="square" rtlCol="0">
            <a:spAutoFit/>
          </a:bodyPr>
          <a:p>
            <a:endParaRPr lang="en-US" sz="1400" dirty="0">
              <a:latin typeface="Times New Roman" panose="02020603050405020304" pitchFamily="18" charset="0"/>
              <a:cs typeface="Times New Roman" panose="02020603050405020304" pitchFamily="18" charset="0"/>
            </a:endParaRPr>
          </a:p>
        </p:txBody>
      </p:sp>
      <p:sp>
        <p:nvSpPr>
          <p:cNvPr id="8" name="Text Placeholder 303"/>
          <p:cNvSpPr>
            <a:spLocks noGrp="1"/>
          </p:cNvSpPr>
          <p:nvPr/>
        </p:nvSpPr>
        <p:spPr>
          <a:xfrm>
            <a:off x="608965" y="16019145"/>
            <a:ext cx="8503920" cy="397510"/>
          </a:xfrm>
          <a:prstGeom prst="rect">
            <a:avLst/>
          </a:prstGeom>
          <a:solidFill>
            <a:srgbClr val="E4EFFD"/>
          </a:solidFill>
        </p:spPr>
        <p:txBody>
          <a:bodyPr wrap="square" lIns="130622" tIns="130622" rIns="130622" bIns="130622">
            <a:noAutofit/>
          </a:bodyPr>
          <a:lstStyle>
            <a:lvl1pPr marL="0" indent="0" algn="l" defTabSz="2675255" rtl="0" eaLnBrk="1" latinLnBrk="0" hangingPunct="1">
              <a:spcBef>
                <a:spcPct val="20000"/>
              </a:spcBef>
              <a:buFont typeface="Arial" panose="020B0604020202020204" pitchFamily="34" charset="0"/>
              <a:buNone/>
              <a:defRPr sz="1495"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510" indent="-348615" algn="l" defTabSz="2675255" rtl="0" eaLnBrk="1" latinLnBrk="0" hangingPunct="1">
              <a:spcBef>
                <a:spcPct val="20000"/>
              </a:spcBef>
              <a:buFont typeface="Arial" panose="020B0604020202020204" pitchFamily="34" charset="0"/>
              <a:buChar char="–"/>
              <a:defRPr sz="1495" kern="1200">
                <a:solidFill>
                  <a:schemeClr val="tx1"/>
                </a:solidFill>
                <a:latin typeface="Trebuchet MS" panose="020B0603020202020204" pitchFamily="34" charset="0"/>
                <a:ea typeface="+mn-ea"/>
                <a:cs typeface="+mn-cs"/>
              </a:defRPr>
            </a:lvl2pPr>
            <a:lvl3pPr marL="1254125" indent="-348615" algn="l" defTabSz="2675255" rtl="0" eaLnBrk="1" latinLnBrk="0" hangingPunct="1">
              <a:spcBef>
                <a:spcPct val="20000"/>
              </a:spcBef>
              <a:buFont typeface="Arial" panose="020B0604020202020204" pitchFamily="34" charset="0"/>
              <a:buChar char="•"/>
              <a:defRPr sz="1495" kern="1200">
                <a:solidFill>
                  <a:schemeClr val="tx1"/>
                </a:solidFill>
                <a:latin typeface="Trebuchet MS" panose="020B0603020202020204" pitchFamily="34" charset="0"/>
                <a:ea typeface="+mn-ea"/>
                <a:cs typeface="+mn-cs"/>
              </a:defRPr>
            </a:lvl3pPr>
            <a:lvl4pPr marL="1637030" indent="-382905" algn="l" defTabSz="2675255" rtl="0" eaLnBrk="1" latinLnBrk="0" hangingPunct="1">
              <a:spcBef>
                <a:spcPct val="20000"/>
              </a:spcBef>
              <a:buFont typeface="Arial" panose="020B0604020202020204" pitchFamily="34" charset="0"/>
              <a:buChar char="–"/>
              <a:defRPr sz="1495" kern="1200">
                <a:solidFill>
                  <a:schemeClr val="tx1"/>
                </a:solidFill>
                <a:latin typeface="Trebuchet MS" panose="020B0603020202020204" pitchFamily="34" charset="0"/>
                <a:ea typeface="+mn-ea"/>
                <a:cs typeface="+mn-cs"/>
              </a:defRPr>
            </a:lvl4pPr>
            <a:lvl5pPr marL="1915795" indent="-278765" algn="l" defTabSz="2675255" rtl="0" eaLnBrk="1" latinLnBrk="0" hangingPunct="1">
              <a:spcBef>
                <a:spcPct val="20000"/>
              </a:spcBef>
              <a:buFont typeface="Arial" panose="020B0604020202020204" pitchFamily="34" charset="0"/>
              <a:buChar char="»"/>
              <a:defRPr sz="1495" kern="1200">
                <a:solidFill>
                  <a:schemeClr val="tx1"/>
                </a:solidFill>
                <a:latin typeface="Trebuchet MS" panose="020B0603020202020204" pitchFamily="34" charset="0"/>
                <a:ea typeface="+mn-ea"/>
                <a:cs typeface="+mn-cs"/>
              </a:defRPr>
            </a:lvl5pPr>
            <a:lvl6pPr marL="735711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6pPr>
            <a:lvl7pPr marL="869442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7pPr>
            <a:lvl8pPr marL="100323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8pPr>
            <a:lvl9pPr marL="1136967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9pPr>
          </a:lstStyle>
          <a:p>
            <a:r>
              <a:rPr lang="en-US" altLang="en-US" b="1">
                <a:solidFill>
                  <a:schemeClr val="accent5">
                    <a:lumMod val="50000"/>
                  </a:schemeClr>
                </a:solidFill>
              </a:rPr>
              <a:t>2026 IEEE International Conference on Quantum Photonics, Artificial Intelligence, and Networking</a:t>
            </a:r>
            <a:endParaRPr lang="en-US" altLang="en-US" b="1">
              <a:solidFill>
                <a:schemeClr val="accent5">
                  <a:lumMod val="50000"/>
                </a:schemeClr>
              </a:solidFill>
            </a:endParaRPr>
          </a:p>
        </p:txBody>
      </p:sp>
      <p:sp>
        <p:nvSpPr>
          <p:cNvPr id="9" name="Text Placeholder 306"/>
          <p:cNvSpPr>
            <a:spLocks noGrp="1"/>
          </p:cNvSpPr>
          <p:nvPr/>
        </p:nvSpPr>
        <p:spPr>
          <a:xfrm>
            <a:off x="22719030" y="2665095"/>
            <a:ext cx="5208270" cy="534670"/>
          </a:xfrm>
          <a:prstGeom prst="rect">
            <a:avLst/>
          </a:prstGeom>
          <a:noFill/>
        </p:spPr>
        <p:txBody>
          <a:bodyPr wrap="square" lIns="52249" tIns="52249" rIns="52249" bIns="52249" anchor="ctr" anchorCtr="0">
            <a:spAutoFit/>
          </a:bodyPr>
          <a:lstStyle>
            <a:lvl1pPr marL="0" indent="0" algn="ctr" defTabSz="2675255" rtl="0" eaLnBrk="1" latinLnBrk="0" hangingPunct="1">
              <a:spcBef>
                <a:spcPct val="20000"/>
              </a:spcBef>
              <a:buFont typeface="Arial" panose="020B0604020202020204" pitchFamily="34" charset="0"/>
              <a:buNone/>
              <a:defRPr sz="2240" b="1" u="sng" kern="1200" baseline="0">
                <a:solidFill>
                  <a:schemeClr val="accent5">
                    <a:lumMod val="50000"/>
                  </a:schemeClr>
                </a:solidFill>
                <a:latin typeface="+mn-lt"/>
                <a:ea typeface="+mn-ea"/>
                <a:cs typeface="+mn-cs"/>
              </a:defRPr>
            </a:lvl1pPr>
            <a:lvl2pPr marL="2173605" indent="-836295" algn="l" defTabSz="2675255" rtl="0" eaLnBrk="1" latinLnBrk="0" hangingPunct="1">
              <a:spcBef>
                <a:spcPct val="20000"/>
              </a:spcBef>
              <a:buFont typeface="Arial" panose="020B0604020202020204" pitchFamily="34" charset="0"/>
              <a:buChar char="–"/>
              <a:defRPr sz="8215" kern="1200">
                <a:solidFill>
                  <a:schemeClr val="tx1"/>
                </a:solidFill>
                <a:latin typeface="+mn-lt"/>
                <a:ea typeface="+mn-ea"/>
                <a:cs typeface="+mn-cs"/>
              </a:defRPr>
            </a:lvl2pPr>
            <a:lvl3pPr marL="3343910" indent="-668655" algn="l" defTabSz="2675255" rtl="0" eaLnBrk="1" latinLnBrk="0" hangingPunct="1">
              <a:spcBef>
                <a:spcPct val="20000"/>
              </a:spcBef>
              <a:buFont typeface="Arial" panose="020B0604020202020204" pitchFamily="34" charset="0"/>
              <a:buChar char="•"/>
              <a:defRPr sz="7040" kern="1200">
                <a:solidFill>
                  <a:schemeClr val="tx1"/>
                </a:solidFill>
                <a:latin typeface="+mn-lt"/>
                <a:ea typeface="+mn-ea"/>
                <a:cs typeface="+mn-cs"/>
              </a:defRPr>
            </a:lvl3pPr>
            <a:lvl4pPr marL="468185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4pPr>
            <a:lvl5pPr marL="60191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5pPr>
            <a:lvl6pPr marL="735711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6pPr>
            <a:lvl7pPr marL="8694420"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7pPr>
            <a:lvl8pPr marL="1003236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8pPr>
            <a:lvl9pPr marL="11369675" indent="-668655" algn="l" defTabSz="2675255" rtl="0" eaLnBrk="1" latinLnBrk="0" hangingPunct="1">
              <a:spcBef>
                <a:spcPct val="20000"/>
              </a:spcBef>
              <a:buFont typeface="Arial" panose="020B0604020202020204" pitchFamily="34" charset="0"/>
              <a:buChar char="•"/>
              <a:defRPr sz="5865" kern="1200">
                <a:solidFill>
                  <a:schemeClr val="tx1"/>
                </a:solidFill>
                <a:latin typeface="+mn-lt"/>
                <a:ea typeface="+mn-ea"/>
                <a:cs typeface="+mn-cs"/>
              </a:defRPr>
            </a:lvl9pPr>
          </a:lstStyle>
          <a:p>
            <a:r>
              <a:rPr lang="en-US" sz="2800">
                <a:solidFill>
                  <a:schemeClr val="accent5">
                    <a:lumMod val="50000"/>
                  </a:schemeClr>
                </a:solidFill>
              </a:rPr>
              <a:t>Result (If extra space needed)</a:t>
            </a:r>
            <a:endParaRPr lang="en-US" sz="2800">
              <a:solidFill>
                <a:schemeClr val="accent5">
                  <a:lumMod val="50000"/>
                </a:schemeClr>
              </a:solidFill>
            </a:endParaRPr>
          </a:p>
        </p:txBody>
      </p:sp>
    </p:spTree>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0</TotalTime>
  <Words>433</Words>
  <Application>WPS Presentation</Application>
  <PresentationFormat>Custom</PresentationFormat>
  <Paragraphs>37</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vt:i4>
      </vt:variant>
    </vt:vector>
  </HeadingPairs>
  <TitlesOfParts>
    <vt:vector size="14" baseType="lpstr">
      <vt:lpstr>Arial</vt:lpstr>
      <vt:lpstr>SimSun</vt:lpstr>
      <vt:lpstr>Wingdings</vt:lpstr>
      <vt:lpstr>Times New Roman</vt:lpstr>
      <vt:lpstr>Arial Black</vt:lpstr>
      <vt:lpstr>Trebuchet MS</vt:lpstr>
      <vt:lpstr>Arial</vt:lpstr>
      <vt:lpstr>Calibri</vt:lpstr>
      <vt:lpstr>Microsoft YaHei</vt:lpstr>
      <vt:lpstr>Arial Unicode MS</vt:lpstr>
      <vt:lpstr>PosterPresentations.com-36x60-Template-V3</vt:lpstr>
      <vt:lpstr>1_Classic 3 Columns</vt:lpstr>
      <vt:lpstr>Classic - Wide Center</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Moynul</cp:lastModifiedBy>
  <cp:revision>48</cp:revision>
  <dcterms:created xsi:type="dcterms:W3CDTF">2012-02-06T18:46:00Z</dcterms:created>
  <dcterms:modified xsi:type="dcterms:W3CDTF">2026-02-14T18:34:15Z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C8CD1D0B87C840F496B141C5FD587100_13</vt:lpwstr>
  </property>
  <property fmtid="{D5CDD505-2E9C-101B-9397-08002B2CF9AE}" pid="3" name="KSOProductBuildVer">
    <vt:lpwstr>1033-12.2.0.23196</vt:lpwstr>
  </property>
</Properties>
</file>